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5" r:id="rId7"/>
    <p:sldId id="258" r:id="rId8"/>
    <p:sldId id="259" r:id="rId9"/>
    <p:sldId id="260" r:id="rId10"/>
    <p:sldId id="261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3"/>
  </p:normalViewPr>
  <p:slideViewPr>
    <p:cSldViewPr snapToGrid="0" snapToObjects="1">
      <p:cViewPr>
        <p:scale>
          <a:sx n="56" d="100"/>
          <a:sy n="56" d="100"/>
        </p:scale>
        <p:origin x="192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5/29/60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5/29/60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5/29/60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5/29/60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5/29/60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5/29/60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5/29/60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5/29/60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5/29/60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5/29/60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5/29/60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5/29/60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0" y="1554480"/>
            <a:ext cx="4968240" cy="3731697"/>
          </a:xfrm>
        </p:spPr>
        <p:txBody>
          <a:bodyPr>
            <a:noAutofit/>
          </a:bodyPr>
          <a:lstStyle/>
          <a:p>
            <a:r>
              <a:rPr lang="th-TH" sz="1800" dirty="0" smtClean="0"/>
              <a:t>สมาชิก</a:t>
            </a:r>
            <a:br>
              <a:rPr lang="th-TH" sz="1800" dirty="0" smtClean="0"/>
            </a:br>
            <a:r>
              <a:rPr lang="th-TH" sz="1800" dirty="0" smtClean="0"/>
              <a:t>นางสาว </a:t>
            </a:r>
            <a:r>
              <a:rPr lang="th-TH" sz="1800" dirty="0"/>
              <a:t>ชนากานต์   ลิ้มประดิษฐานนท์   </a:t>
            </a:r>
            <a:r>
              <a:rPr lang="th-TH" sz="1800" dirty="0" smtClean="0"/>
              <a:t>เลขที่ </a:t>
            </a:r>
            <a:r>
              <a:rPr lang="th-TH" sz="1800" dirty="0"/>
              <a:t>5</a:t>
            </a:r>
            <a:br>
              <a:rPr lang="th-TH" sz="1800" dirty="0"/>
            </a:br>
            <a:r>
              <a:rPr lang="th-TH" sz="1800" dirty="0"/>
              <a:t>นาย คณิต               สีหาโคตร              </a:t>
            </a:r>
            <a:r>
              <a:rPr lang="th-TH" sz="1800" dirty="0" smtClean="0"/>
              <a:t> เลขที่ </a:t>
            </a:r>
            <a:r>
              <a:rPr lang="th-TH" sz="1800" dirty="0"/>
              <a:t>6</a:t>
            </a:r>
            <a:br>
              <a:rPr lang="th-TH" sz="1800" dirty="0"/>
            </a:br>
            <a:r>
              <a:rPr lang="th-TH" sz="1800" dirty="0"/>
              <a:t>นาย ณัฐดนัย   </a:t>
            </a:r>
            <a:r>
              <a:rPr lang="th-TH" sz="1800" dirty="0" smtClean="0"/>
              <a:t>        เต</a:t>
            </a:r>
            <a:r>
              <a:rPr lang="th-TH" sz="1800" dirty="0"/>
              <a:t>ชะกมลสุข       </a:t>
            </a:r>
            <a:r>
              <a:rPr lang="th-TH" sz="1800" dirty="0" smtClean="0"/>
              <a:t>   เลขที่ </a:t>
            </a:r>
            <a:r>
              <a:rPr lang="th-TH" sz="1800" dirty="0"/>
              <a:t>8</a:t>
            </a:r>
            <a:br>
              <a:rPr lang="th-TH" sz="1800" dirty="0"/>
            </a:br>
            <a:r>
              <a:rPr lang="th-TH" sz="1800" dirty="0"/>
              <a:t>นาย ภูวเดช             วรเสาหฤท             </a:t>
            </a:r>
            <a:r>
              <a:rPr lang="th-TH" sz="1800" dirty="0" smtClean="0"/>
              <a:t>เลขที่</a:t>
            </a:r>
            <a:r>
              <a:rPr lang="th-TH" sz="1800" dirty="0"/>
              <a:t>13</a:t>
            </a:r>
            <a:br>
              <a:rPr lang="th-TH" sz="1800" dirty="0"/>
            </a:br>
            <a:r>
              <a:rPr lang="th-TH" sz="1800" dirty="0"/>
              <a:t>นางสาว ปราย   </a:t>
            </a:r>
            <a:r>
              <a:rPr lang="th-TH" sz="1800" dirty="0" smtClean="0"/>
              <a:t>      วงศ์</a:t>
            </a:r>
            <a:r>
              <a:rPr lang="th-TH" sz="1800" dirty="0"/>
              <a:t>รุ่งภากร       </a:t>
            </a:r>
            <a:r>
              <a:rPr lang="th-TH" sz="1800" dirty="0" smtClean="0"/>
              <a:t>     เลขที่ </a:t>
            </a:r>
            <a:r>
              <a:rPr lang="th-TH" sz="1800" dirty="0"/>
              <a:t>15</a:t>
            </a:r>
            <a:br>
              <a:rPr lang="th-TH" sz="1800" dirty="0"/>
            </a:br>
            <a:r>
              <a:rPr lang="th-TH" sz="1800" dirty="0"/>
              <a:t/>
            </a:r>
            <a:br>
              <a:rPr lang="th-TH" sz="1800" dirty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2959" y="2487390"/>
            <a:ext cx="60158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ที่โกยขยะขยะจิ๋ว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8621">
            <a:off x="7609840" y="685800"/>
            <a:ext cx="5141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5400" b="1" dirty="0"/>
              <a:t>ผลการทดลอง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320" y="2529840"/>
            <a:ext cx="7726680" cy="365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/>
            </a:r>
            <a:br>
              <a:rPr lang="th-TH" dirty="0"/>
            </a:br>
            <a:r>
              <a:rPr lang="th-TH" sz="2800" dirty="0"/>
              <a:t>โดยเกิดจากที่โกยขยะจิ๋วรีไซเคิลเพื่อเป็นการฝึกทักษะการทำสิ่งของประดิษฐ์ต่างๆซึ้งสามารถนำไปใส่สิ่งของใช้ในชีวิตประจำวันได้จริงและเป็นการนำขยะพลาสติกกลับมาใช้ใหม่ให้เกิดประโยชน์สูงสุด </a:t>
            </a:r>
          </a:p>
          <a:p>
            <a:pPr marL="0" indent="0">
              <a:buNone/>
            </a:pPr>
            <a:r>
              <a:rPr lang="th-TH" sz="2800" dirty="0" smtClean="0"/>
              <a:t>การ</a:t>
            </a:r>
            <a:r>
              <a:rPr lang="th-TH" sz="2800" dirty="0"/>
              <a:t>จัดโครงงานต้องคำนึงถึงรายละเอียด คือ การทำโครงงานในครั้งนี้เป็นการฝึกมือในการทำสิ่งประดิษฐ์ที่จะสามารถนำไปใช้ ประโยชน์ในด้านต่างๆได้ </a:t>
            </a:r>
          </a:p>
          <a:p>
            <a:pPr marL="0" indent="0">
              <a:buNone/>
            </a:pPr>
            <a:r>
              <a:rPr lang="th-TH" sz="2800" dirty="0"/>
              <a:t/>
            </a:r>
            <a:br>
              <a:rPr lang="th-TH" sz="28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3040380"/>
            <a:ext cx="3966211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34775"/>
          </a:xfrm>
        </p:spPr>
        <p:txBody>
          <a:bodyPr/>
          <a:lstStyle/>
          <a:p>
            <a:pPr algn="ctr"/>
            <a:r>
              <a:rPr lang="th-TH" b="1" dirty="0"/>
              <a:t>สรุปและอภิปรายผล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2438400"/>
            <a:ext cx="958083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/>
              <a:t>จาก</a:t>
            </a:r>
            <a:r>
              <a:rPr lang="th-TH" sz="3200" dirty="0"/>
              <a:t>การทำโครงงานเรื่องโกยขยะจิ๋วรีไซเคิลนี้สามารถลดปัญหาภาวะโลกร้อนโดยนำขวดแกลอนพลาสติกมาประดิษฐ์เป็นสิ่งของเครื่องใช้ลดปริมาณก๊าซคาร์บอนไดออกไซด์ที่มีอยู่ในอากาศลดปริมาณลดการเผาขวดแกลอนพลาสติกเเละยังลด  ปริมาณขวดแกลอนพลาสติกที่ถูกทิ้ง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50" y="3231388"/>
            <a:ext cx="1719629" cy="36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568345"/>
            <a:ext cx="6109059" cy="5803606"/>
          </a:xfrm>
        </p:spPr>
      </p:pic>
    </p:spTree>
    <p:extLst>
      <p:ext uri="{BB962C8B-B14F-4D97-AF65-F5344CB8AC3E}">
        <p14:creationId xmlns:p14="http://schemas.microsoft.com/office/powerpoint/2010/main" val="15089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609" y="2334146"/>
            <a:ext cx="8770571" cy="556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8800" dirty="0" smtClean="0"/>
              <a:t>ขอบคุณค่ะ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2" y="1348703"/>
            <a:ext cx="5824638" cy="4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705505"/>
            <a:ext cx="8770571" cy="1560716"/>
          </a:xfrm>
        </p:spPr>
        <p:txBody>
          <a:bodyPr>
            <a:normAutofit/>
          </a:bodyPr>
          <a:lstStyle/>
          <a:p>
            <a:r>
              <a:rPr lang="th-TH" sz="4800" dirty="0" smtClean="0"/>
              <a:t>เศรษฐกิจพอเพียง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0" y="2438400"/>
            <a:ext cx="8910271" cy="3985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 smtClean="0"/>
              <a:t> </a:t>
            </a:r>
            <a:r>
              <a:rPr lang="th-TH" sz="3200" dirty="0"/>
              <a:t>เป็นปรัชญาที่พระบาทสมเด็จพระเจ้าอยู่หัวพระราชทานพระราชดำริชี้แนะแนวทาง การดำเนินชีวิตแก่พสกนิกรชาวไทยมาโดยตลอดนานกว่า๒๕ปีตั้งแต่ก่อนเกิดวิกฤตการณ์ทางเศรษฐกิจและเมื่อภายหลังได้ทรงเน้นย้ำแนวทางการแก้ไขเพื่อให้รอดพ้น และสามารถดำรงอยู่ได้อย่างมั่นคงและยั่งยืนภายใต้กระแสโลกาภิวัตน์และความ เปลี่ยนแปลงต่างๆ</a:t>
            </a:r>
          </a:p>
          <a:p>
            <a:pPr marL="0" indent="0">
              <a:buNone/>
            </a:pPr>
            <a:r>
              <a:rPr lang="th-TH" sz="2400" dirty="0"/>
              <a:t/>
            </a:r>
            <a:br>
              <a:rPr lang="th-TH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480"/>
            <a:ext cx="2794000" cy="48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568345"/>
            <a:ext cx="10286951" cy="1560716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หลักปรัชญาของเศรษฐกิจพอเพียง </a:t>
            </a:r>
            <a:r>
              <a:rPr lang="en-US" b="1" dirty="0" smtClean="0"/>
              <a:t>         </a:t>
            </a:r>
            <a:r>
              <a:rPr lang="th-TH" b="1" dirty="0" smtClean="0"/>
              <a:t>แบ่ง</a:t>
            </a:r>
            <a:r>
              <a:rPr lang="th-TH" b="1" dirty="0"/>
              <a:t>ออกเป็น 3 ประเภท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2129061"/>
            <a:ext cx="11087051" cy="47289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sz="2600" dirty="0" smtClean="0"/>
              <a:t>1.</a:t>
            </a:r>
            <a:r>
              <a:rPr lang="th-TH" sz="2600" dirty="0"/>
              <a:t>ความพอประมาณหมายถึงความพอดีที่ไม่น้อยเกินไปและไม่มากเกินไปโดยไม่เบียดเบียนตนเอง และผู้อื่นเช่นการผลิตและการบริโภคที่อยู่ในระดับพอประมาณ</a:t>
            </a:r>
          </a:p>
          <a:p>
            <a:pPr marL="0" indent="0">
              <a:buNone/>
            </a:pPr>
            <a:r>
              <a:rPr lang="th-TH" sz="2600" dirty="0" smtClean="0"/>
              <a:t>2</a:t>
            </a:r>
            <a:r>
              <a:rPr lang="th-TH" sz="2600" b="1" dirty="0"/>
              <a:t>. </a:t>
            </a:r>
            <a:r>
              <a:rPr lang="th-TH" sz="2600" dirty="0"/>
              <a:t>ความมีเหตุผล หมายถึง การตัดสินใจเกี่ยวกับระดับของความพอเพียงนั้น จะต้องเป็นไปอย่างมีเหตุผล โดยพิจารณาจากเหตุปัจจัยที่เกี่ยวข้องตลอดจนคำนึงถึงผลที่คาดว่าจะเกิดขึ้นจากการกระทำนั้น ๆ อย่างรอบคอบ</a:t>
            </a:r>
            <a:r>
              <a:rPr lang="th-TH" sz="2600" b="1" dirty="0"/>
              <a:t>   </a:t>
            </a:r>
            <a:endParaRPr lang="th-TH" sz="2600" dirty="0"/>
          </a:p>
          <a:p>
            <a:pPr marL="0" indent="0">
              <a:buNone/>
            </a:pPr>
            <a:r>
              <a:rPr lang="th-TH" sz="2600" dirty="0" smtClean="0"/>
              <a:t>3</a:t>
            </a:r>
            <a:r>
              <a:rPr lang="th-TH" sz="2600" dirty="0"/>
              <a:t>. การมีภูมิคุ้มกันที่ดีในตัว หมายถึง การเตรียมตัวให้พร้อมรับผลกระทบ และการเปลี่ยนแปลงด้านต่างๆที่จะเกิดขึ้นโดยคำนึงถึงความเป็นไปได้ของสถานการณ์ ต่าง ๆ ที่คาดว่าจะเกิดขึ้นในอนาคตทั้งใกล้ และไกล</a:t>
            </a:r>
          </a:p>
          <a:p>
            <a:pPr marL="0" indent="0">
              <a:buNone/>
            </a:pPr>
            <a:r>
              <a:rPr lang="th-TH" sz="2600" dirty="0"/>
              <a:t/>
            </a:r>
            <a:br>
              <a:rPr lang="th-TH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49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8345"/>
            <a:ext cx="10789871" cy="1560716"/>
          </a:xfrm>
        </p:spPr>
        <p:txBody>
          <a:bodyPr/>
          <a:lstStyle/>
          <a:p>
            <a:r>
              <a:rPr lang="th-TH" b="1" dirty="0"/>
              <a:t>การปฏิบัติตามแนวทางเศรษฐกิจพอเพียง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9601151" cy="412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</a:t>
            </a:r>
            <a:r>
              <a:rPr lang="th-TH" sz="2400" dirty="0" smtClean="0"/>
              <a:t>ยึด</a:t>
            </a:r>
            <a:r>
              <a:rPr lang="th-TH" sz="2400" dirty="0"/>
              <a:t>หลัก พออยู่ พอกิน พอใช้</a:t>
            </a:r>
          </a:p>
          <a:p>
            <a:pPr marL="0" indent="0">
              <a:buNone/>
            </a:pPr>
            <a:r>
              <a:rPr lang="en-US" sz="2400" dirty="0" smtClean="0"/>
              <a:t>2.</a:t>
            </a:r>
            <a:r>
              <a:rPr lang="th-TH" sz="2400" dirty="0" smtClean="0"/>
              <a:t>ยึด</a:t>
            </a:r>
            <a:r>
              <a:rPr lang="th-TH" sz="2400" dirty="0"/>
              <a:t>ความประหยัด ตัดทอนค่าใช้จ่าย ลดความฟุ่มเฟือย ในการดำรงชีพ</a:t>
            </a:r>
          </a:p>
          <a:p>
            <a:pPr marL="0" indent="0">
              <a:buNone/>
            </a:pPr>
            <a:r>
              <a:rPr lang="en-US" sz="2400" dirty="0" smtClean="0"/>
              <a:t>3.</a:t>
            </a:r>
            <a:r>
              <a:rPr lang="th-TH" sz="2400" dirty="0" smtClean="0"/>
              <a:t>“</a:t>
            </a:r>
            <a:r>
              <a:rPr lang="th-TH" sz="2400" dirty="0"/>
              <a:t>ความเป็นอยู่ที่ต้องไม่ฟุ้งเฟ้อต้องประหยัดไปในทางที่ถูกต้อง”</a:t>
            </a:r>
          </a:p>
          <a:p>
            <a:pPr marL="0" indent="0">
              <a:buNone/>
            </a:pPr>
            <a:r>
              <a:rPr lang="en-US" sz="2400" dirty="0" smtClean="0"/>
              <a:t>4.</a:t>
            </a:r>
            <a:r>
              <a:rPr lang="th-TH" sz="2400" dirty="0" smtClean="0"/>
              <a:t>ยึดถือ</a:t>
            </a:r>
            <a:r>
              <a:rPr lang="th-TH" sz="2400" dirty="0"/>
              <a:t>การประกอบอาชีพด้วยความถูกต้องและสุจริต</a:t>
            </a:r>
          </a:p>
          <a:p>
            <a:pPr marL="0" indent="0">
              <a:buNone/>
            </a:pPr>
            <a:r>
              <a:rPr lang="en-US" sz="2400" dirty="0" smtClean="0"/>
              <a:t>5.</a:t>
            </a:r>
            <a:r>
              <a:rPr lang="th-TH" sz="2400" dirty="0" smtClean="0"/>
              <a:t>“</a:t>
            </a:r>
            <a:r>
              <a:rPr lang="th-TH" sz="2400" dirty="0"/>
              <a:t>ความเจริญของคนทั้งหลายย่อมเกิดมาจากการประพฤติชอบ และการหาเลี้ยงชีพชอบเป็นสำคัญ</a:t>
            </a:r>
            <a:r>
              <a:rPr lang="th-TH" sz="2400" dirty="0" smtClean="0"/>
              <a:t>”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6.</a:t>
            </a:r>
            <a:r>
              <a:rPr lang="th-TH" sz="2400" dirty="0" smtClean="0"/>
              <a:t>ละ</a:t>
            </a:r>
            <a:r>
              <a:rPr lang="th-TH" sz="2400" dirty="0"/>
              <a:t>เลิกการแก่งแย่งผลประโยชน์และแข่งขันในการค้าขาย ประกอบอาชีพแบบต่อสู้กันอย่างรุนแรง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94" y="1165860"/>
            <a:ext cx="383362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9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2514600"/>
            <a:ext cx="8321040" cy="2720340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th-TH" sz="7300" dirty="0"/>
          </a:p>
          <a:p>
            <a:pPr marL="0" indent="0" fontAlgn="base">
              <a:buNone/>
            </a:pPr>
            <a:r>
              <a:rPr lang="en-US" sz="12800" dirty="0" smtClean="0"/>
              <a:t>1.</a:t>
            </a:r>
            <a:r>
              <a:rPr lang="th-TH" sz="12800" dirty="0" smtClean="0"/>
              <a:t>คณะ</a:t>
            </a:r>
            <a:r>
              <a:rPr lang="th-TH" sz="12800" dirty="0"/>
              <a:t>นักเรียนจัดทำโครตงานนี้เพื่อการเรียนรู้นี้การประยุกต์ของเหลือใช้</a:t>
            </a:r>
          </a:p>
          <a:p>
            <a:pPr marL="0" indent="0" fontAlgn="base">
              <a:buNone/>
            </a:pPr>
            <a:r>
              <a:rPr lang="en-US" sz="12800" dirty="0" smtClean="0"/>
              <a:t>2.</a:t>
            </a:r>
            <a:r>
              <a:rPr lang="th-TH" sz="12800" dirty="0" smtClean="0"/>
              <a:t>คณะ</a:t>
            </a:r>
            <a:r>
              <a:rPr lang="th-TH" sz="12800" dirty="0"/>
              <a:t>นักเรียนจัดทำโครตงานนี้เพื่อการเรียนรู้หลักการของเศรษกิจพอเพียง และหลักการ 7R</a:t>
            </a:r>
          </a:p>
          <a:p>
            <a:pPr marL="0" indent="0" fontAlgn="base">
              <a:buNone/>
            </a:pPr>
            <a:r>
              <a:rPr lang="en-US" sz="12800" dirty="0" smtClean="0"/>
              <a:t>3.</a:t>
            </a:r>
            <a:r>
              <a:rPr lang="th-TH" sz="12800" dirty="0" smtClean="0"/>
              <a:t>สามารถ</a:t>
            </a:r>
            <a:r>
              <a:rPr lang="th-TH" sz="12800" dirty="0"/>
              <a:t>นำของเหลือใช้ในชีวิตประจำวันมาประยุกต์ใช้ได้จิง</a:t>
            </a:r>
          </a:p>
          <a:p>
            <a:pPr marL="0" indent="0">
              <a:buNone/>
            </a:pPr>
            <a:r>
              <a:rPr lang="th-TH" sz="12800" dirty="0"/>
              <a:t/>
            </a:r>
            <a:br>
              <a:rPr lang="th-TH" sz="12800" dirty="0"/>
            </a:br>
            <a:r>
              <a:rPr lang="th-TH" sz="12800" dirty="0"/>
              <a:t/>
            </a:r>
            <a:br>
              <a:rPr lang="th-TH" sz="12800" dirty="0"/>
            </a:br>
            <a:r>
              <a:rPr lang="th-TH" sz="7300" dirty="0"/>
              <a:t/>
            </a:r>
            <a:br>
              <a:rPr lang="th-TH" sz="7300" dirty="0"/>
            </a:br>
            <a:r>
              <a:rPr lang="th-TH" sz="4800" dirty="0"/>
              <a:t/>
            </a:r>
            <a:br>
              <a:rPr lang="th-TH" sz="4800" dirty="0"/>
            </a:br>
            <a:r>
              <a:rPr lang="th-TH" sz="4800" dirty="0"/>
              <a:t/>
            </a:r>
            <a:br>
              <a:rPr lang="th-TH" sz="4800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754380"/>
            <a:ext cx="9806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/>
              <a:t>วัตถุประสงค์ของการศึกษาค้นคว้า</a:t>
            </a:r>
          </a:p>
          <a:p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8" y="4343400"/>
            <a:ext cx="2250872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5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/>
              <a:t>วัสดุ  อุปกรณ์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391">
            <a:off x="1143000" y="2676439"/>
            <a:ext cx="2926874" cy="29268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3" y="2754279"/>
            <a:ext cx="2989580" cy="2989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02" y="3063240"/>
            <a:ext cx="4511532" cy="26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260" y="960120"/>
            <a:ext cx="10767011" cy="5129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/>
              <a:t>สมมุติฐานของการการศึกษาค้นคว้า</a:t>
            </a:r>
            <a:endParaRPr lang="th-TH" sz="2800" dirty="0"/>
          </a:p>
          <a:p>
            <a:pPr marL="0" indent="0">
              <a:buNone/>
            </a:pPr>
            <a:r>
              <a:rPr lang="th-TH" sz="2800" dirty="0"/>
              <a:t>ขวดแกลอนพลาสติกสามารถนำมาประดิษฐ์เป็นที่โกยขยะได้</a:t>
            </a:r>
          </a:p>
          <a:p>
            <a:pPr marL="0" indent="0">
              <a:buNone/>
            </a:pPr>
            <a:r>
              <a:rPr lang="th-TH" sz="2800" dirty="0"/>
              <a:t/>
            </a:r>
            <a:br>
              <a:rPr lang="th-TH" sz="2800" dirty="0"/>
            </a:br>
            <a:r>
              <a:rPr lang="th-TH" sz="2800" b="1" dirty="0" smtClean="0"/>
              <a:t>ตัว</a:t>
            </a:r>
            <a:r>
              <a:rPr lang="th-TH" sz="2800" b="1" dirty="0"/>
              <a:t>แปรต้น</a:t>
            </a:r>
            <a:endParaRPr lang="th-TH" sz="2800" dirty="0"/>
          </a:p>
          <a:p>
            <a:pPr marL="0" indent="0">
              <a:buNone/>
            </a:pPr>
            <a:r>
              <a:rPr lang="th-TH" sz="2800" dirty="0"/>
              <a:t>ขวดแกลอนพลาสติกเหลือใช้ที่นำมาประดิษฐ์ได้</a:t>
            </a:r>
          </a:p>
          <a:p>
            <a:pPr marL="0" indent="0">
              <a:buNone/>
            </a:pPr>
            <a:r>
              <a:rPr lang="th-TH" sz="2800" dirty="0"/>
              <a:t/>
            </a:r>
            <a:br>
              <a:rPr lang="th-TH" sz="2800" dirty="0"/>
            </a:br>
            <a:r>
              <a:rPr lang="th-TH" sz="2800" b="1" dirty="0"/>
              <a:t>ตัวแปรตาม</a:t>
            </a:r>
            <a:endParaRPr lang="th-TH" sz="2800" dirty="0"/>
          </a:p>
          <a:p>
            <a:pPr marL="0" indent="0">
              <a:buNone/>
            </a:pPr>
            <a:r>
              <a:rPr lang="th-TH" sz="2800" dirty="0"/>
              <a:t>ที่โกยขยะจิ๋วจากขวดแกลอน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60" y="3749040"/>
            <a:ext cx="552704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982" y="917945"/>
            <a:ext cx="8770571" cy="1560716"/>
          </a:xfrm>
        </p:spPr>
        <p:txBody>
          <a:bodyPr/>
          <a:lstStyle/>
          <a:p>
            <a:r>
              <a:rPr lang="th-TH" dirty="0" smtClean="0"/>
              <a:t>ขั้นตอนการทำโครงงาน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48030"/>
              </p:ext>
            </p:extLst>
          </p:nvPr>
        </p:nvGraphicFramePr>
        <p:xfrm>
          <a:off x="3424982" y="3134901"/>
          <a:ext cx="7730649" cy="2815684"/>
        </p:xfrm>
        <a:graphic>
          <a:graphicData uri="http://schemas.openxmlformats.org/drawingml/2006/table">
            <a:tbl>
              <a:tblPr/>
              <a:tblGrid>
                <a:gridCol w="7730649"/>
              </a:tblGrid>
              <a:tr h="7039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จัดเตรียม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อุปกรณ์</a:t>
                      </a:r>
                      <a:endParaRPr lang="th-TH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ประดิษฐ์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ที่โกนผง</a:t>
                      </a:r>
                      <a:endParaRPr lang="th-TH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ทำ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รายงาน</a:t>
                      </a:r>
                      <a:endParaRPr lang="th-TH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ส่ง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รายงาน</a:t>
                      </a:r>
                      <a:endParaRPr lang="th-TH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087771" y="-516055"/>
            <a:ext cx="162797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704" y="972335"/>
            <a:ext cx="3227278" cy="58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099" y="877684"/>
            <a:ext cx="8770571" cy="1560716"/>
          </a:xfrm>
        </p:spPr>
        <p:txBody>
          <a:bodyPr/>
          <a:lstStyle/>
          <a:p>
            <a:pPr algn="ctr"/>
            <a:r>
              <a:rPr lang="th-TH" b="1" dirty="0"/>
              <a:t>ผลที่คาดว่าจะได้รับ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ทาง</a:t>
            </a:r>
            <a:r>
              <a:rPr lang="th-TH" dirty="0"/>
              <a:t>คณะนักเรียนผู้จัดทำคาดว่าจะสามารถทำตามประสงค์ที่ตั้งไว้ได้สำเร็จ ได้แก่</a:t>
            </a:r>
          </a:p>
          <a:p>
            <a:pPr marL="0" indent="0" fontAlgn="base">
              <a:buNone/>
            </a:pPr>
            <a:r>
              <a:rPr lang="th-TH" dirty="0"/>
              <a:t>ได้รับความรู้เพิ่มเติมเกี่ยวกับการประยุกต์สิ่งเหลือใช้เพื่อนำมาให้เกิดประโยชน์สูงสุด</a:t>
            </a:r>
          </a:p>
          <a:p>
            <a:pPr marL="0" indent="0" fontAlgn="base">
              <a:buNone/>
            </a:pPr>
            <a:r>
              <a:rPr lang="th-TH" dirty="0"/>
              <a:t>รู้จักคุณค่าของสิ่งของที่เราใช้มากขึ้น</a:t>
            </a:r>
          </a:p>
          <a:p>
            <a:pPr marL="0" indent="0" fontAlgn="base">
              <a:buNone/>
            </a:pPr>
            <a:r>
              <a:rPr lang="th-TH" dirty="0"/>
              <a:t>เรียนรู้และเข้าใจหลักเศรษฐกิจพอเพียงมากขึ้น</a:t>
            </a:r>
          </a:p>
          <a:p>
            <a:pPr marL="0" indent="0" fontAlgn="base">
              <a:buNone/>
            </a:pPr>
            <a:r>
              <a:rPr lang="th-TH" dirty="0"/>
              <a:t>เรียนรู้หลักและเข้าใจหลัก 7R</a:t>
            </a:r>
          </a:p>
          <a:p>
            <a:pPr marL="0" indent="0">
              <a:buNone/>
            </a:pP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2" y="662940"/>
            <a:ext cx="2849881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150</TotalTime>
  <Words>390</Words>
  <Application>Microsoft Macintosh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Corbel</vt:lpstr>
      <vt:lpstr>Feathered</vt:lpstr>
      <vt:lpstr>สมาชิก นางสาว ชนากานต์   ลิ้มประดิษฐานนท์   เลขที่ 5 นาย คณิต               สีหาโคตร               เลขที่ 6 นาย ณัฐดนัย           เตชะกมลสุข          เลขที่ 8 นาย ภูวเดช             วรเสาหฤท             เลขที่13 นางสาว ปราย         วงศ์รุ่งภากร            เลขที่ 15  </vt:lpstr>
      <vt:lpstr>เศรษฐกิจพอเพียง</vt:lpstr>
      <vt:lpstr>หลักปรัชญาของเศรษฐกิจพอเพียง          แบ่งออกเป็น 3 ประเภท </vt:lpstr>
      <vt:lpstr>การปฏิบัติตามแนวทางเศรษฐกิจพอเพียง</vt:lpstr>
      <vt:lpstr>PowerPoint Presentation</vt:lpstr>
      <vt:lpstr>วัสดุ  อุปกรณ์</vt:lpstr>
      <vt:lpstr>PowerPoint Presentation</vt:lpstr>
      <vt:lpstr>ขั้นตอนการทำโครงงาน</vt:lpstr>
      <vt:lpstr>ผลที่คาดว่าจะได้รับ </vt:lpstr>
      <vt:lpstr>ผลการทดลอง </vt:lpstr>
      <vt:lpstr>สรุปและอภิปรายผล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สมาชิก นางสาว ชนากานต์   ลิ้มประดิษฐานนท์   เลขที่ 5 นาย คณิต               สีหาโคตร               เลขที่ 6 นาย ณัฐดนัย           เตชะกมลสุข          เลขที่ 8 นาย ภูวเดช             วรเสาหฤท             เลขที่13 นางสาว ปราย         วงศ์รุ่งภากร            เลขที่ 15  </dc:title>
  <dc:creator>Microsoft Office User</dc:creator>
  <cp:lastModifiedBy>Microsoft Office User</cp:lastModifiedBy>
  <cp:revision>6</cp:revision>
  <dcterms:created xsi:type="dcterms:W3CDTF">2017-05-22T04:38:55Z</dcterms:created>
  <dcterms:modified xsi:type="dcterms:W3CDTF">2017-05-29T05:28:15Z</dcterms:modified>
</cp:coreProperties>
</file>