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60"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Lst>
  <p:sldSz cy="5143500" cx="9144000"/>
  <p:notesSz cx="6858000" cy="9144000"/>
  <p:embeddedFontLst>
    <p:embeddedFont>
      <p:font typeface="Playfair Display"/>
      <p:regular r:id="rId21"/>
      <p:bold r:id="rId22"/>
      <p:italic r:id="rId23"/>
      <p:boldItalic r:id="rId24"/>
    </p:embeddedFont>
    <p:embeddedFont>
      <p:font typeface="Tinos"/>
      <p:regular r:id="rId25"/>
      <p:bold r:id="rId26"/>
      <p:italic r:id="rId27"/>
      <p:boldItalic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font" Target="fonts/PlayfairDisplay-bold.fntdata"/><Relationship Id="rId21" Type="http://schemas.openxmlformats.org/officeDocument/2006/relationships/font" Target="fonts/PlayfairDisplay-regular.fntdata"/><Relationship Id="rId24" Type="http://schemas.openxmlformats.org/officeDocument/2006/relationships/font" Target="fonts/PlayfairDisplay-boldItalic.fntdata"/><Relationship Id="rId23" Type="http://schemas.openxmlformats.org/officeDocument/2006/relationships/font" Target="fonts/PlayfairDisplay-italic.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Tinos-bold.fntdata"/><Relationship Id="rId25" Type="http://schemas.openxmlformats.org/officeDocument/2006/relationships/font" Target="fonts/Tinos-regular.fntdata"/><Relationship Id="rId28" Type="http://schemas.openxmlformats.org/officeDocument/2006/relationships/font" Target="fonts/Tinos-boldItalic.fntdata"/><Relationship Id="rId27" Type="http://schemas.openxmlformats.org/officeDocument/2006/relationships/font" Target="fonts/Tinos-italic.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3" name="Shape 113"/>
        <p:cNvGrpSpPr/>
        <p:nvPr/>
      </p:nvGrpSpPr>
      <p:grpSpPr>
        <a:xfrm>
          <a:off x="0" y="0"/>
          <a:ext cx="0" cy="0"/>
          <a:chOff x="0" y="0"/>
          <a:chExt cx="0" cy="0"/>
        </a:xfrm>
      </p:grpSpPr>
      <p:sp>
        <p:nvSpPr>
          <p:cNvPr id="114" name="Shape 114"/>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
        <p:nvSpPr>
          <p:cNvPr id="115" name="Shape 115"/>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5" name="Shape 165"/>
        <p:cNvGrpSpPr/>
        <p:nvPr/>
      </p:nvGrpSpPr>
      <p:grpSpPr>
        <a:xfrm>
          <a:off x="0" y="0"/>
          <a:ext cx="0" cy="0"/>
          <a:chOff x="0" y="0"/>
          <a:chExt cx="0" cy="0"/>
        </a:xfrm>
      </p:grpSpPr>
      <p:sp>
        <p:nvSpPr>
          <p:cNvPr id="166" name="Shape 166"/>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
        <p:nvSpPr>
          <p:cNvPr id="167" name="Shape 16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1" name="Shape 171"/>
        <p:cNvGrpSpPr/>
        <p:nvPr/>
      </p:nvGrpSpPr>
      <p:grpSpPr>
        <a:xfrm>
          <a:off x="0" y="0"/>
          <a:ext cx="0" cy="0"/>
          <a:chOff x="0" y="0"/>
          <a:chExt cx="0" cy="0"/>
        </a:xfrm>
      </p:grpSpPr>
      <p:sp>
        <p:nvSpPr>
          <p:cNvPr id="172" name="Shape 172"/>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
        <p:nvSpPr>
          <p:cNvPr id="173" name="Shape 173"/>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6" name="Shape 176"/>
        <p:cNvGrpSpPr/>
        <p:nvPr/>
      </p:nvGrpSpPr>
      <p:grpSpPr>
        <a:xfrm>
          <a:off x="0" y="0"/>
          <a:ext cx="0" cy="0"/>
          <a:chOff x="0" y="0"/>
          <a:chExt cx="0" cy="0"/>
        </a:xfrm>
      </p:grpSpPr>
      <p:sp>
        <p:nvSpPr>
          <p:cNvPr id="177" name="Shape 177"/>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
        <p:nvSpPr>
          <p:cNvPr id="178" name="Shape 178"/>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1" name="Shape 181"/>
        <p:cNvGrpSpPr/>
        <p:nvPr/>
      </p:nvGrpSpPr>
      <p:grpSpPr>
        <a:xfrm>
          <a:off x="0" y="0"/>
          <a:ext cx="0" cy="0"/>
          <a:chOff x="0" y="0"/>
          <a:chExt cx="0" cy="0"/>
        </a:xfrm>
      </p:grpSpPr>
      <p:sp>
        <p:nvSpPr>
          <p:cNvPr id="182" name="Shape 182"/>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
        <p:nvSpPr>
          <p:cNvPr id="183" name="Shape 183"/>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6" name="Shape 186"/>
        <p:cNvGrpSpPr/>
        <p:nvPr/>
      </p:nvGrpSpPr>
      <p:grpSpPr>
        <a:xfrm>
          <a:off x="0" y="0"/>
          <a:ext cx="0" cy="0"/>
          <a:chOff x="0" y="0"/>
          <a:chExt cx="0" cy="0"/>
        </a:xfrm>
      </p:grpSpPr>
      <p:sp>
        <p:nvSpPr>
          <p:cNvPr id="187" name="Shape 187"/>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
        <p:nvSpPr>
          <p:cNvPr id="188" name="Shape 188"/>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1" name="Shape 191"/>
        <p:cNvGrpSpPr/>
        <p:nvPr/>
      </p:nvGrpSpPr>
      <p:grpSpPr>
        <a:xfrm>
          <a:off x="0" y="0"/>
          <a:ext cx="0" cy="0"/>
          <a:chOff x="0" y="0"/>
          <a:chExt cx="0" cy="0"/>
        </a:xfrm>
      </p:grpSpPr>
      <p:sp>
        <p:nvSpPr>
          <p:cNvPr id="192" name="Shape 192"/>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
        <p:nvSpPr>
          <p:cNvPr id="193" name="Shape 193"/>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7" name="Shape 197"/>
        <p:cNvGrpSpPr/>
        <p:nvPr/>
      </p:nvGrpSpPr>
      <p:grpSpPr>
        <a:xfrm>
          <a:off x="0" y="0"/>
          <a:ext cx="0" cy="0"/>
          <a:chOff x="0" y="0"/>
          <a:chExt cx="0" cy="0"/>
        </a:xfrm>
      </p:grpSpPr>
      <p:sp>
        <p:nvSpPr>
          <p:cNvPr id="198" name="Shape 198"/>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
        <p:nvSpPr>
          <p:cNvPr id="199" name="Shape 19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9" name="Shape 119"/>
        <p:cNvGrpSpPr/>
        <p:nvPr/>
      </p:nvGrpSpPr>
      <p:grpSpPr>
        <a:xfrm>
          <a:off x="0" y="0"/>
          <a:ext cx="0" cy="0"/>
          <a:chOff x="0" y="0"/>
          <a:chExt cx="0" cy="0"/>
        </a:xfrm>
      </p:grpSpPr>
      <p:sp>
        <p:nvSpPr>
          <p:cNvPr id="120" name="Shape 120"/>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
        <p:nvSpPr>
          <p:cNvPr id="121" name="Shape 121"/>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8" name="Shape 128"/>
        <p:cNvGrpSpPr/>
        <p:nvPr/>
      </p:nvGrpSpPr>
      <p:grpSpPr>
        <a:xfrm>
          <a:off x="0" y="0"/>
          <a:ext cx="0" cy="0"/>
          <a:chOff x="0" y="0"/>
          <a:chExt cx="0" cy="0"/>
        </a:xfrm>
      </p:grpSpPr>
      <p:sp>
        <p:nvSpPr>
          <p:cNvPr id="129" name="Shape 129"/>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
        <p:nvSpPr>
          <p:cNvPr id="130" name="Shape 130"/>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3" name="Shape 133"/>
        <p:cNvGrpSpPr/>
        <p:nvPr/>
      </p:nvGrpSpPr>
      <p:grpSpPr>
        <a:xfrm>
          <a:off x="0" y="0"/>
          <a:ext cx="0" cy="0"/>
          <a:chOff x="0" y="0"/>
          <a:chExt cx="0" cy="0"/>
        </a:xfrm>
      </p:grpSpPr>
      <p:sp>
        <p:nvSpPr>
          <p:cNvPr id="134" name="Shape 134"/>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
        <p:nvSpPr>
          <p:cNvPr id="135" name="Shape 13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0" name="Shape 140"/>
        <p:cNvGrpSpPr/>
        <p:nvPr/>
      </p:nvGrpSpPr>
      <p:grpSpPr>
        <a:xfrm>
          <a:off x="0" y="0"/>
          <a:ext cx="0" cy="0"/>
          <a:chOff x="0" y="0"/>
          <a:chExt cx="0" cy="0"/>
        </a:xfrm>
      </p:grpSpPr>
      <p:sp>
        <p:nvSpPr>
          <p:cNvPr id="141" name="Shape 141"/>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
        <p:nvSpPr>
          <p:cNvPr id="142" name="Shape 14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5" name="Shape 145"/>
        <p:cNvGrpSpPr/>
        <p:nvPr/>
      </p:nvGrpSpPr>
      <p:grpSpPr>
        <a:xfrm>
          <a:off x="0" y="0"/>
          <a:ext cx="0" cy="0"/>
          <a:chOff x="0" y="0"/>
          <a:chExt cx="0" cy="0"/>
        </a:xfrm>
      </p:grpSpPr>
      <p:sp>
        <p:nvSpPr>
          <p:cNvPr id="146" name="Shape 146"/>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
        <p:nvSpPr>
          <p:cNvPr id="147" name="Shape 14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0" name="Shape 150"/>
        <p:cNvGrpSpPr/>
        <p:nvPr/>
      </p:nvGrpSpPr>
      <p:grpSpPr>
        <a:xfrm>
          <a:off x="0" y="0"/>
          <a:ext cx="0" cy="0"/>
          <a:chOff x="0" y="0"/>
          <a:chExt cx="0" cy="0"/>
        </a:xfrm>
      </p:grpSpPr>
      <p:sp>
        <p:nvSpPr>
          <p:cNvPr id="151" name="Shape 151"/>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
        <p:nvSpPr>
          <p:cNvPr id="152" name="Shape 152"/>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5" name="Shape 155"/>
        <p:cNvGrpSpPr/>
        <p:nvPr/>
      </p:nvGrpSpPr>
      <p:grpSpPr>
        <a:xfrm>
          <a:off x="0" y="0"/>
          <a:ext cx="0" cy="0"/>
          <a:chOff x="0" y="0"/>
          <a:chExt cx="0" cy="0"/>
        </a:xfrm>
      </p:grpSpPr>
      <p:sp>
        <p:nvSpPr>
          <p:cNvPr id="156" name="Shape 156"/>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
        <p:nvSpPr>
          <p:cNvPr id="157" name="Shape 15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0" name="Shape 160"/>
        <p:cNvGrpSpPr/>
        <p:nvPr/>
      </p:nvGrpSpPr>
      <p:grpSpPr>
        <a:xfrm>
          <a:off x="0" y="0"/>
          <a:ext cx="0" cy="0"/>
          <a:chOff x="0" y="0"/>
          <a:chExt cx="0" cy="0"/>
        </a:xfrm>
      </p:grpSpPr>
      <p:sp>
        <p:nvSpPr>
          <p:cNvPr id="161" name="Shape 161"/>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
        <p:nvSpPr>
          <p:cNvPr id="162" name="Shape 162"/>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00.png"/><Relationship Id="rId3" Type="http://schemas.openxmlformats.org/officeDocument/2006/relationships/image" Target="../media/image02.png"/><Relationship Id="rId4" Type="http://schemas.openxmlformats.org/officeDocument/2006/relationships/image" Target="../media/image10.png"/><Relationship Id="rId5" Type="http://schemas.openxmlformats.org/officeDocument/2006/relationships/image" Target="../media/image03.png"/><Relationship Id="rId6" Type="http://schemas.openxmlformats.org/officeDocument/2006/relationships/image" Target="../media/image01.png"/><Relationship Id="rId7" Type="http://schemas.openxmlformats.org/officeDocument/2006/relationships/image" Target="../media/image0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02.png"/><Relationship Id="rId3" Type="http://schemas.openxmlformats.org/officeDocument/2006/relationships/image" Target="../media/image00.png"/><Relationship Id="rId4" Type="http://schemas.openxmlformats.org/officeDocument/2006/relationships/image" Target="../media/image10.png"/><Relationship Id="rId5" Type="http://schemas.openxmlformats.org/officeDocument/2006/relationships/image" Target="../media/image03.png"/><Relationship Id="rId6" Type="http://schemas.openxmlformats.org/officeDocument/2006/relationships/image" Target="../media/image01.png"/><Relationship Id="rId7" Type="http://schemas.openxmlformats.org/officeDocument/2006/relationships/image" Target="../media/image1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02.png"/><Relationship Id="rId3" Type="http://schemas.openxmlformats.org/officeDocument/2006/relationships/image" Target="../media/image00.png"/><Relationship Id="rId4" Type="http://schemas.openxmlformats.org/officeDocument/2006/relationships/image" Target="../media/image10.png"/><Relationship Id="rId5" Type="http://schemas.openxmlformats.org/officeDocument/2006/relationships/image" Target="../media/image03.png"/><Relationship Id="rId6" Type="http://schemas.openxmlformats.org/officeDocument/2006/relationships/image" Target="../media/image01.png"/><Relationship Id="rId7" Type="http://schemas.openxmlformats.org/officeDocument/2006/relationships/image" Target="../media/image13.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05.png"/><Relationship Id="rId3" Type="http://schemas.openxmlformats.org/officeDocument/2006/relationships/image" Target="../media/image0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02.png"/><Relationship Id="rId3" Type="http://schemas.openxmlformats.org/officeDocument/2006/relationships/image" Target="../media/image03.png"/><Relationship Id="rId4" Type="http://schemas.openxmlformats.org/officeDocument/2006/relationships/image" Target="../media/image05.png"/><Relationship Id="rId5" Type="http://schemas.openxmlformats.org/officeDocument/2006/relationships/image" Target="../media/image0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05.png"/><Relationship Id="rId3" Type="http://schemas.openxmlformats.org/officeDocument/2006/relationships/image" Target="../media/image06.png"/><Relationship Id="rId4" Type="http://schemas.openxmlformats.org/officeDocument/2006/relationships/image" Target="../media/image08.png"/><Relationship Id="rId5" Type="http://schemas.openxmlformats.org/officeDocument/2006/relationships/image" Target="../media/image07.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 Id="rId3" Type="http://schemas.openxmlformats.org/officeDocument/2006/relationships/image" Target="../media/image09.png"/><Relationship Id="rId4" Type="http://schemas.openxmlformats.org/officeDocument/2006/relationships/image" Target="../media/image1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07.png"/><Relationship Id="rId3" Type="http://schemas.openxmlformats.org/officeDocument/2006/relationships/image" Target="../media/image10.png"/><Relationship Id="rId4" Type="http://schemas.openxmlformats.org/officeDocument/2006/relationships/image" Target="../media/image0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02.png"/><Relationship Id="rId3" Type="http://schemas.openxmlformats.org/officeDocument/2006/relationships/image" Target="../media/image03.png"/><Relationship Id="rId4" Type="http://schemas.openxmlformats.org/officeDocument/2006/relationships/image" Target="../media/image0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06.png"/><Relationship Id="rId3" Type="http://schemas.openxmlformats.org/officeDocument/2006/relationships/image" Target="../media/image05.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05.png"/><Relationship Id="rId3" Type="http://schemas.openxmlformats.org/officeDocument/2006/relationships/image" Target="../media/image06.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 Id="rId3" Type="http://schemas.openxmlformats.org/officeDocument/2006/relationships/image" Target="../media/image02.png"/><Relationship Id="rId4" Type="http://schemas.openxmlformats.org/officeDocument/2006/relationships/image" Target="../media/image00.png"/><Relationship Id="rId5" Type="http://schemas.openxmlformats.org/officeDocument/2006/relationships/image" Target="../media/image12.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p:spTree>
      <p:nvGrpSpPr>
        <p:cNvPr id="8" name="Shape 8"/>
        <p:cNvGrpSpPr/>
        <p:nvPr/>
      </p:nvGrpSpPr>
      <p:grpSpPr>
        <a:xfrm>
          <a:off x="0" y="0"/>
          <a:ext cx="0" cy="0"/>
          <a:chOff x="0" y="0"/>
          <a:chExt cx="0" cy="0"/>
        </a:xfrm>
      </p:grpSpPr>
      <p:pic>
        <p:nvPicPr>
          <p:cNvPr descr="2.png" id="9" name="Shape 9"/>
          <p:cNvPicPr preferRelativeResize="0"/>
          <p:nvPr/>
        </p:nvPicPr>
        <p:blipFill rotWithShape="1">
          <a:blip r:embed="rId2">
            <a:alphaModFix/>
          </a:blip>
          <a:srcRect b="9288" l="45142" r="0" t="0"/>
          <a:stretch/>
        </p:blipFill>
        <p:spPr>
          <a:xfrm rot="5400000">
            <a:off x="1066799" y="-1085850"/>
            <a:ext cx="1857375" cy="4010025"/>
          </a:xfrm>
          <a:prstGeom prst="rect">
            <a:avLst/>
          </a:prstGeom>
          <a:noFill/>
          <a:ln>
            <a:noFill/>
          </a:ln>
        </p:spPr>
      </p:pic>
      <p:pic>
        <p:nvPicPr>
          <p:cNvPr descr="11.png" id="10" name="Shape 10"/>
          <p:cNvPicPr preferRelativeResize="0"/>
          <p:nvPr/>
        </p:nvPicPr>
        <p:blipFill rotWithShape="1">
          <a:blip r:embed="rId3">
            <a:alphaModFix/>
          </a:blip>
          <a:srcRect b="2780" l="0" r="35069" t="0"/>
          <a:stretch/>
        </p:blipFill>
        <p:spPr>
          <a:xfrm rot="5400000">
            <a:off x="2296512" y="2182212"/>
            <a:ext cx="1579174" cy="4343399"/>
          </a:xfrm>
          <a:prstGeom prst="rect">
            <a:avLst/>
          </a:prstGeom>
          <a:noFill/>
          <a:ln>
            <a:noFill/>
          </a:ln>
        </p:spPr>
      </p:pic>
      <p:pic>
        <p:nvPicPr>
          <p:cNvPr descr="7.png" id="11" name="Shape 11"/>
          <p:cNvPicPr preferRelativeResize="0"/>
          <p:nvPr/>
        </p:nvPicPr>
        <p:blipFill rotWithShape="1">
          <a:blip r:embed="rId4">
            <a:alphaModFix/>
          </a:blip>
          <a:srcRect b="38811" l="0" r="20660" t="0"/>
          <a:stretch/>
        </p:blipFill>
        <p:spPr>
          <a:xfrm>
            <a:off x="5626393" y="2481475"/>
            <a:ext cx="3517606" cy="2662025"/>
          </a:xfrm>
          <a:prstGeom prst="rect">
            <a:avLst/>
          </a:prstGeom>
          <a:noFill/>
          <a:ln>
            <a:noFill/>
          </a:ln>
        </p:spPr>
      </p:pic>
      <p:pic>
        <p:nvPicPr>
          <p:cNvPr descr="4.png" id="12" name="Shape 12"/>
          <p:cNvPicPr preferRelativeResize="0"/>
          <p:nvPr/>
        </p:nvPicPr>
        <p:blipFill rotWithShape="1">
          <a:blip r:embed="rId5">
            <a:alphaModFix/>
          </a:blip>
          <a:srcRect b="0" l="0" r="26809" t="0"/>
          <a:stretch/>
        </p:blipFill>
        <p:spPr>
          <a:xfrm rot="-5400000">
            <a:off x="5465074" y="-1026424"/>
            <a:ext cx="2662025" cy="4695824"/>
          </a:xfrm>
          <a:prstGeom prst="rect">
            <a:avLst/>
          </a:prstGeom>
          <a:noFill/>
          <a:ln>
            <a:noFill/>
          </a:ln>
        </p:spPr>
      </p:pic>
      <p:grpSp>
        <p:nvGrpSpPr>
          <p:cNvPr id="13" name="Shape 13"/>
          <p:cNvGrpSpPr/>
          <p:nvPr/>
        </p:nvGrpSpPr>
        <p:grpSpPr>
          <a:xfrm>
            <a:off x="1638168" y="1095866"/>
            <a:ext cx="5867786" cy="2951911"/>
            <a:chOff x="615225" y="581250"/>
            <a:chExt cx="7913399" cy="3981000"/>
          </a:xfrm>
        </p:grpSpPr>
        <p:sp>
          <p:nvSpPr>
            <p:cNvPr id="14" name="Shape 14"/>
            <p:cNvSpPr/>
            <p:nvPr/>
          </p:nvSpPr>
          <p:spPr>
            <a:xfrm>
              <a:off x="615225" y="581250"/>
              <a:ext cx="7913399" cy="3981000"/>
            </a:xfrm>
            <a:prstGeom prst="rect">
              <a:avLst/>
            </a:prstGeom>
            <a:solidFill>
              <a:srgbClr val="FFFFFF">
                <a:alpha val="92690"/>
              </a:srgbClr>
            </a:solidFill>
            <a:ln cap="flat" cmpd="sng" w="9525">
              <a:solidFill>
                <a:srgbClr val="231F1C"/>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5" name="Shape 15"/>
            <p:cNvSpPr/>
            <p:nvPr/>
          </p:nvSpPr>
          <p:spPr>
            <a:xfrm>
              <a:off x="704880" y="666850"/>
              <a:ext cx="7734000" cy="3809699"/>
            </a:xfrm>
            <a:prstGeom prst="rect">
              <a:avLst/>
            </a:prstGeom>
            <a:noFill/>
            <a:ln cap="flat" cmpd="sng" w="9525">
              <a:solidFill>
                <a:srgbClr val="231F1C"/>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grpSp>
      <p:sp>
        <p:nvSpPr>
          <p:cNvPr id="16" name="Shape 16"/>
          <p:cNvSpPr txBox="1"/>
          <p:nvPr>
            <p:ph type="ctrTitle"/>
          </p:nvPr>
        </p:nvSpPr>
        <p:spPr>
          <a:xfrm>
            <a:off x="1962150" y="1171525"/>
            <a:ext cx="5219699" cy="2800499"/>
          </a:xfrm>
          <a:prstGeom prst="rect">
            <a:avLst/>
          </a:prstGeom>
        </p:spPr>
        <p:txBody>
          <a:bodyPr anchorCtr="0" anchor="ctr" bIns="91425" lIns="91425" rIns="91425" tIns="91425"/>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p:txBody>
      </p:sp>
      <p:pic>
        <p:nvPicPr>
          <p:cNvPr descr="1.png" id="17" name="Shape 17"/>
          <p:cNvPicPr preferRelativeResize="0"/>
          <p:nvPr/>
        </p:nvPicPr>
        <p:blipFill rotWithShape="1">
          <a:blip r:embed="rId6">
            <a:alphaModFix/>
          </a:blip>
          <a:srcRect b="14813" l="0" r="34262" t="0"/>
          <a:stretch/>
        </p:blipFill>
        <p:spPr>
          <a:xfrm flipH="1">
            <a:off x="0" y="1209674"/>
            <a:ext cx="2536474" cy="3933824"/>
          </a:xfrm>
          <a:prstGeom prst="rect">
            <a:avLst/>
          </a:prstGeom>
          <a:noFill/>
          <a:ln>
            <a:noFill/>
          </a:ln>
        </p:spPr>
      </p:pic>
      <p:pic>
        <p:nvPicPr>
          <p:cNvPr descr="8.png" id="18" name="Shape 18"/>
          <p:cNvPicPr preferRelativeResize="0"/>
          <p:nvPr/>
        </p:nvPicPr>
        <p:blipFill>
          <a:blip r:embed="rId7">
            <a:alphaModFix/>
          </a:blip>
          <a:stretch>
            <a:fillRect/>
          </a:stretch>
        </p:blipFill>
        <p:spPr>
          <a:xfrm rot="351375">
            <a:off x="7110166" y="2730952"/>
            <a:ext cx="970521" cy="1385666"/>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Just plants">
    <p:spTree>
      <p:nvGrpSpPr>
        <p:cNvPr id="93" name="Shape 93"/>
        <p:cNvGrpSpPr/>
        <p:nvPr/>
      </p:nvGrpSpPr>
      <p:grpSpPr>
        <a:xfrm>
          <a:off x="0" y="0"/>
          <a:ext cx="0" cy="0"/>
          <a:chOff x="0" y="0"/>
          <a:chExt cx="0" cy="0"/>
        </a:xfrm>
      </p:grpSpPr>
      <p:pic>
        <p:nvPicPr>
          <p:cNvPr descr="11.png" id="94" name="Shape 94"/>
          <p:cNvPicPr preferRelativeResize="0"/>
          <p:nvPr/>
        </p:nvPicPr>
        <p:blipFill rotWithShape="1">
          <a:blip r:embed="rId2">
            <a:alphaModFix/>
          </a:blip>
          <a:srcRect b="0" l="43534" r="0" t="0"/>
          <a:stretch/>
        </p:blipFill>
        <p:spPr>
          <a:xfrm flipH="1" rot="-5400000">
            <a:off x="5076912" y="-1318612"/>
            <a:ext cx="1162050" cy="3780224"/>
          </a:xfrm>
          <a:prstGeom prst="rect">
            <a:avLst/>
          </a:prstGeom>
          <a:noFill/>
          <a:ln>
            <a:noFill/>
          </a:ln>
        </p:spPr>
      </p:pic>
      <p:pic>
        <p:nvPicPr>
          <p:cNvPr descr="2.png" id="95" name="Shape 95"/>
          <p:cNvPicPr preferRelativeResize="0"/>
          <p:nvPr/>
        </p:nvPicPr>
        <p:blipFill rotWithShape="1">
          <a:blip r:embed="rId3">
            <a:alphaModFix/>
          </a:blip>
          <a:srcRect b="21353" l="45142" r="0" t="-12064"/>
          <a:stretch/>
        </p:blipFill>
        <p:spPr>
          <a:xfrm rot="5400000">
            <a:off x="1066799" y="-1085850"/>
            <a:ext cx="1857375" cy="4010025"/>
          </a:xfrm>
          <a:prstGeom prst="rect">
            <a:avLst/>
          </a:prstGeom>
          <a:noFill/>
          <a:ln>
            <a:noFill/>
          </a:ln>
        </p:spPr>
      </p:pic>
      <p:pic>
        <p:nvPicPr>
          <p:cNvPr descr="11.png" id="96" name="Shape 96"/>
          <p:cNvPicPr preferRelativeResize="0"/>
          <p:nvPr/>
        </p:nvPicPr>
        <p:blipFill rotWithShape="1">
          <a:blip r:embed="rId2">
            <a:alphaModFix/>
          </a:blip>
          <a:srcRect b="2780" l="0" r="35069" t="0"/>
          <a:stretch/>
        </p:blipFill>
        <p:spPr>
          <a:xfrm rot="5400000">
            <a:off x="2664950" y="2474450"/>
            <a:ext cx="1423324" cy="3914774"/>
          </a:xfrm>
          <a:prstGeom prst="rect">
            <a:avLst/>
          </a:prstGeom>
          <a:noFill/>
          <a:ln>
            <a:noFill/>
          </a:ln>
        </p:spPr>
      </p:pic>
      <p:pic>
        <p:nvPicPr>
          <p:cNvPr descr="7.png" id="97" name="Shape 97"/>
          <p:cNvPicPr preferRelativeResize="0"/>
          <p:nvPr/>
        </p:nvPicPr>
        <p:blipFill rotWithShape="1">
          <a:blip r:embed="rId4">
            <a:alphaModFix/>
          </a:blip>
          <a:srcRect b="38811" l="0" r="20660" t="0"/>
          <a:stretch/>
        </p:blipFill>
        <p:spPr>
          <a:xfrm>
            <a:off x="5972175" y="2743150"/>
            <a:ext cx="3171824" cy="2400349"/>
          </a:xfrm>
          <a:prstGeom prst="rect">
            <a:avLst/>
          </a:prstGeom>
          <a:noFill/>
          <a:ln>
            <a:noFill/>
          </a:ln>
        </p:spPr>
      </p:pic>
      <p:pic>
        <p:nvPicPr>
          <p:cNvPr descr="4.png" id="98" name="Shape 98"/>
          <p:cNvPicPr preferRelativeResize="0"/>
          <p:nvPr/>
        </p:nvPicPr>
        <p:blipFill rotWithShape="1">
          <a:blip r:embed="rId5">
            <a:alphaModFix/>
          </a:blip>
          <a:srcRect b="0" l="0" r="26809" t="0"/>
          <a:stretch/>
        </p:blipFill>
        <p:spPr>
          <a:xfrm rot="-5400000">
            <a:off x="6379650" y="-773625"/>
            <a:ext cx="2000250" cy="3528450"/>
          </a:xfrm>
          <a:prstGeom prst="rect">
            <a:avLst/>
          </a:prstGeom>
          <a:noFill/>
          <a:ln>
            <a:noFill/>
          </a:ln>
        </p:spPr>
      </p:pic>
      <p:pic>
        <p:nvPicPr>
          <p:cNvPr descr="1.png" id="99" name="Shape 99"/>
          <p:cNvPicPr preferRelativeResize="0"/>
          <p:nvPr/>
        </p:nvPicPr>
        <p:blipFill rotWithShape="1">
          <a:blip r:embed="rId6">
            <a:alphaModFix/>
          </a:blip>
          <a:srcRect b="14813" l="0" r="34262" t="0"/>
          <a:stretch/>
        </p:blipFill>
        <p:spPr>
          <a:xfrm flipH="1">
            <a:off x="0" y="1209674"/>
            <a:ext cx="2536474" cy="3933824"/>
          </a:xfrm>
          <a:prstGeom prst="rect">
            <a:avLst/>
          </a:prstGeom>
          <a:noFill/>
          <a:ln>
            <a:noFill/>
          </a:ln>
        </p:spPr>
      </p:pic>
      <p:pic>
        <p:nvPicPr>
          <p:cNvPr descr="5.png" id="100" name="Shape 100"/>
          <p:cNvPicPr preferRelativeResize="0"/>
          <p:nvPr/>
        </p:nvPicPr>
        <p:blipFill rotWithShape="1">
          <a:blip r:embed="rId7">
            <a:alphaModFix/>
          </a:blip>
          <a:srcRect b="12701" l="0" r="40695" t="0"/>
          <a:stretch/>
        </p:blipFill>
        <p:spPr>
          <a:xfrm>
            <a:off x="7548050" y="1476375"/>
            <a:ext cx="1595950" cy="3667124"/>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Just plants small">
    <p:spTree>
      <p:nvGrpSpPr>
        <p:cNvPr id="101" name="Shape 101"/>
        <p:cNvGrpSpPr/>
        <p:nvPr/>
      </p:nvGrpSpPr>
      <p:grpSpPr>
        <a:xfrm>
          <a:off x="0" y="0"/>
          <a:ext cx="0" cy="0"/>
          <a:chOff x="0" y="0"/>
          <a:chExt cx="0" cy="0"/>
        </a:xfrm>
      </p:grpSpPr>
      <p:pic>
        <p:nvPicPr>
          <p:cNvPr descr="11.png" id="102" name="Shape 102"/>
          <p:cNvPicPr preferRelativeResize="0"/>
          <p:nvPr/>
        </p:nvPicPr>
        <p:blipFill rotWithShape="1">
          <a:blip r:embed="rId2">
            <a:alphaModFix/>
          </a:blip>
          <a:srcRect b="0" l="43534" r="0" t="0"/>
          <a:stretch/>
        </p:blipFill>
        <p:spPr>
          <a:xfrm flipH="1" rot="-5400000">
            <a:off x="6449075" y="-876950"/>
            <a:ext cx="769993" cy="2504844"/>
          </a:xfrm>
          <a:prstGeom prst="rect">
            <a:avLst/>
          </a:prstGeom>
          <a:noFill/>
          <a:ln>
            <a:noFill/>
          </a:ln>
        </p:spPr>
      </p:pic>
      <p:pic>
        <p:nvPicPr>
          <p:cNvPr descr="2.png" id="103" name="Shape 103"/>
          <p:cNvPicPr preferRelativeResize="0"/>
          <p:nvPr/>
        </p:nvPicPr>
        <p:blipFill rotWithShape="1">
          <a:blip r:embed="rId3">
            <a:alphaModFix/>
          </a:blip>
          <a:srcRect b="21353" l="45142" r="0" t="-12064"/>
          <a:stretch/>
        </p:blipFill>
        <p:spPr>
          <a:xfrm rot="5400000">
            <a:off x="721662" y="-740712"/>
            <a:ext cx="1261775" cy="2724149"/>
          </a:xfrm>
          <a:prstGeom prst="rect">
            <a:avLst/>
          </a:prstGeom>
          <a:noFill/>
          <a:ln>
            <a:noFill/>
          </a:ln>
        </p:spPr>
      </p:pic>
      <p:pic>
        <p:nvPicPr>
          <p:cNvPr descr="11.png" id="104" name="Shape 104"/>
          <p:cNvPicPr preferRelativeResize="0"/>
          <p:nvPr/>
        </p:nvPicPr>
        <p:blipFill rotWithShape="1">
          <a:blip r:embed="rId2">
            <a:alphaModFix/>
          </a:blip>
          <a:srcRect b="2780" l="0" r="35069" t="0"/>
          <a:stretch/>
        </p:blipFill>
        <p:spPr>
          <a:xfrm rot="5400000">
            <a:off x="1477664" y="3663564"/>
            <a:ext cx="789204" cy="2170666"/>
          </a:xfrm>
          <a:prstGeom prst="rect">
            <a:avLst/>
          </a:prstGeom>
          <a:noFill/>
          <a:ln>
            <a:noFill/>
          </a:ln>
        </p:spPr>
      </p:pic>
      <p:pic>
        <p:nvPicPr>
          <p:cNvPr descr="7.png" id="105" name="Shape 105"/>
          <p:cNvPicPr preferRelativeResize="0"/>
          <p:nvPr/>
        </p:nvPicPr>
        <p:blipFill rotWithShape="1">
          <a:blip r:embed="rId4">
            <a:alphaModFix/>
          </a:blip>
          <a:srcRect b="38811" l="0" r="20660" t="0"/>
          <a:stretch/>
        </p:blipFill>
        <p:spPr>
          <a:xfrm>
            <a:off x="6973325" y="3500784"/>
            <a:ext cx="2170675" cy="1642715"/>
          </a:xfrm>
          <a:prstGeom prst="rect">
            <a:avLst/>
          </a:prstGeom>
          <a:noFill/>
          <a:ln>
            <a:noFill/>
          </a:ln>
        </p:spPr>
      </p:pic>
      <p:pic>
        <p:nvPicPr>
          <p:cNvPr descr="4.png" id="106" name="Shape 106"/>
          <p:cNvPicPr preferRelativeResize="0"/>
          <p:nvPr/>
        </p:nvPicPr>
        <p:blipFill rotWithShape="1">
          <a:blip r:embed="rId5">
            <a:alphaModFix/>
          </a:blip>
          <a:srcRect b="0" l="0" r="26809" t="0"/>
          <a:stretch/>
        </p:blipFill>
        <p:spPr>
          <a:xfrm rot="-5400000">
            <a:off x="7312293" y="-515832"/>
            <a:ext cx="1325399" cy="2338014"/>
          </a:xfrm>
          <a:prstGeom prst="rect">
            <a:avLst/>
          </a:prstGeom>
          <a:noFill/>
          <a:ln>
            <a:noFill/>
          </a:ln>
        </p:spPr>
      </p:pic>
      <p:pic>
        <p:nvPicPr>
          <p:cNvPr descr="1.png" id="107" name="Shape 107"/>
          <p:cNvPicPr preferRelativeResize="0"/>
          <p:nvPr/>
        </p:nvPicPr>
        <p:blipFill rotWithShape="1">
          <a:blip r:embed="rId6">
            <a:alphaModFix/>
          </a:blip>
          <a:srcRect b="14813" l="0" r="34262" t="0"/>
          <a:stretch/>
        </p:blipFill>
        <p:spPr>
          <a:xfrm flipH="1">
            <a:off x="0" y="2962275"/>
            <a:ext cx="1406426" cy="2181225"/>
          </a:xfrm>
          <a:prstGeom prst="rect">
            <a:avLst/>
          </a:prstGeom>
          <a:noFill/>
          <a:ln>
            <a:noFill/>
          </a:ln>
        </p:spPr>
      </p:pic>
      <p:pic>
        <p:nvPicPr>
          <p:cNvPr descr="5.png" id="108" name="Shape 108"/>
          <p:cNvPicPr preferRelativeResize="0"/>
          <p:nvPr/>
        </p:nvPicPr>
        <p:blipFill rotWithShape="1">
          <a:blip r:embed="rId7">
            <a:alphaModFix/>
          </a:blip>
          <a:srcRect b="12701" l="0" r="40695" t="0"/>
          <a:stretch/>
        </p:blipFill>
        <p:spPr>
          <a:xfrm>
            <a:off x="8051793" y="2633848"/>
            <a:ext cx="1092207" cy="2509650"/>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photo as background">
    <p:spTree>
      <p:nvGrpSpPr>
        <p:cNvPr id="109" name="Shape 109"/>
        <p:cNvGrpSpPr/>
        <p:nvPr/>
      </p:nvGrpSpPr>
      <p:grpSpPr>
        <a:xfrm>
          <a:off x="0" y="0"/>
          <a:ext cx="0" cy="0"/>
          <a:chOff x="0" y="0"/>
          <a:chExt cx="0" cy="0"/>
        </a:xfrm>
      </p:grpSpPr>
      <p:sp>
        <p:nvSpPr>
          <p:cNvPr id="110" name="Shape 110"/>
          <p:cNvSpPr/>
          <p:nvPr/>
        </p:nvSpPr>
        <p:spPr>
          <a:xfrm>
            <a:off x="-9525" y="-9525"/>
            <a:ext cx="9153599" cy="5153100"/>
          </a:xfrm>
          <a:prstGeom prst="frame">
            <a:avLst>
              <a:gd fmla="val 6469" name="adj1"/>
            </a:avLst>
          </a:prstGeom>
          <a:solidFill>
            <a:srgbClr val="FFFFFF">
              <a:alpha val="50379"/>
            </a:srgbClr>
          </a:solidFill>
          <a:ln>
            <a:noFill/>
          </a:ln>
        </p:spPr>
        <p:txBody>
          <a:bodyPr anchorCtr="0" anchor="ctr" bIns="91425" lIns="91425" rIns="91425" tIns="91425">
            <a:noAutofit/>
          </a:bodyPr>
          <a:lstStyle/>
          <a:p>
            <a:pPr lvl="0">
              <a:spcBef>
                <a:spcPts val="0"/>
              </a:spcBef>
              <a:buNone/>
            </a:pPr>
            <a:r>
              <a:t/>
            </a:r>
            <a:endParaRPr/>
          </a:p>
        </p:txBody>
      </p:sp>
      <p:pic>
        <p:nvPicPr>
          <p:cNvPr descr="3.png" id="111" name="Shape 111"/>
          <p:cNvPicPr preferRelativeResize="0"/>
          <p:nvPr/>
        </p:nvPicPr>
        <p:blipFill rotWithShape="1">
          <a:blip r:embed="rId2">
            <a:alphaModFix/>
          </a:blip>
          <a:srcRect b="18533" l="0" r="17197" t="0"/>
          <a:stretch/>
        </p:blipFill>
        <p:spPr>
          <a:xfrm>
            <a:off x="6915150" y="2889624"/>
            <a:ext cx="2228849" cy="2253874"/>
          </a:xfrm>
          <a:prstGeom prst="rect">
            <a:avLst/>
          </a:prstGeom>
          <a:noFill/>
          <a:ln>
            <a:noFill/>
          </a:ln>
        </p:spPr>
      </p:pic>
      <p:pic>
        <p:nvPicPr>
          <p:cNvPr descr="7.png" id="112" name="Shape 112"/>
          <p:cNvPicPr preferRelativeResize="0"/>
          <p:nvPr/>
        </p:nvPicPr>
        <p:blipFill rotWithShape="1">
          <a:blip r:embed="rId3">
            <a:alphaModFix/>
          </a:blip>
          <a:srcRect b="18374" l="49259" r="0" t="0"/>
          <a:stretch/>
        </p:blipFill>
        <p:spPr>
          <a:xfrm rot="5400000">
            <a:off x="418137" y="-437187"/>
            <a:ext cx="1478298" cy="2333624"/>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ubtitle">
    <p:spTree>
      <p:nvGrpSpPr>
        <p:cNvPr id="19" name="Shape 19"/>
        <p:cNvGrpSpPr/>
        <p:nvPr/>
      </p:nvGrpSpPr>
      <p:grpSpPr>
        <a:xfrm>
          <a:off x="0" y="0"/>
          <a:ext cx="0" cy="0"/>
          <a:chOff x="0" y="0"/>
          <a:chExt cx="0" cy="0"/>
        </a:xfrm>
      </p:grpSpPr>
      <p:pic>
        <p:nvPicPr>
          <p:cNvPr descr="11.png" id="20" name="Shape 20"/>
          <p:cNvPicPr preferRelativeResize="0"/>
          <p:nvPr/>
        </p:nvPicPr>
        <p:blipFill rotWithShape="1">
          <a:blip r:embed="rId2">
            <a:alphaModFix/>
          </a:blip>
          <a:srcRect b="17702" l="0" r="35069" t="0"/>
          <a:stretch/>
        </p:blipFill>
        <p:spPr>
          <a:xfrm rot="5400000">
            <a:off x="1426387" y="1569262"/>
            <a:ext cx="2147850" cy="5000625"/>
          </a:xfrm>
          <a:prstGeom prst="rect">
            <a:avLst/>
          </a:prstGeom>
          <a:noFill/>
          <a:ln>
            <a:noFill/>
          </a:ln>
        </p:spPr>
      </p:pic>
      <p:pic>
        <p:nvPicPr>
          <p:cNvPr descr="4.png" id="21" name="Shape 21"/>
          <p:cNvPicPr preferRelativeResize="0"/>
          <p:nvPr/>
        </p:nvPicPr>
        <p:blipFill rotWithShape="1">
          <a:blip r:embed="rId3">
            <a:alphaModFix/>
          </a:blip>
          <a:srcRect b="0" l="0" r="26809" t="0"/>
          <a:stretch/>
        </p:blipFill>
        <p:spPr>
          <a:xfrm rot="-5400000">
            <a:off x="5569537" y="-997537"/>
            <a:ext cx="2586450" cy="4562475"/>
          </a:xfrm>
          <a:prstGeom prst="rect">
            <a:avLst/>
          </a:prstGeom>
          <a:noFill/>
          <a:ln>
            <a:noFill/>
          </a:ln>
        </p:spPr>
      </p:pic>
      <p:grpSp>
        <p:nvGrpSpPr>
          <p:cNvPr id="22" name="Shape 22"/>
          <p:cNvGrpSpPr/>
          <p:nvPr/>
        </p:nvGrpSpPr>
        <p:grpSpPr>
          <a:xfrm>
            <a:off x="1638168" y="1095866"/>
            <a:ext cx="5867786" cy="2951911"/>
            <a:chOff x="615225" y="581250"/>
            <a:chExt cx="7913399" cy="3981000"/>
          </a:xfrm>
        </p:grpSpPr>
        <p:sp>
          <p:nvSpPr>
            <p:cNvPr id="23" name="Shape 23"/>
            <p:cNvSpPr/>
            <p:nvPr/>
          </p:nvSpPr>
          <p:spPr>
            <a:xfrm>
              <a:off x="615225" y="581250"/>
              <a:ext cx="7913399" cy="3981000"/>
            </a:xfrm>
            <a:prstGeom prst="rect">
              <a:avLst/>
            </a:prstGeom>
            <a:solidFill>
              <a:srgbClr val="FFFFFF">
                <a:alpha val="92690"/>
              </a:srgbClr>
            </a:solidFill>
            <a:ln cap="flat" cmpd="sng" w="9525">
              <a:solidFill>
                <a:srgbClr val="231F1C"/>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24" name="Shape 24"/>
            <p:cNvSpPr/>
            <p:nvPr/>
          </p:nvSpPr>
          <p:spPr>
            <a:xfrm>
              <a:off x="704880" y="666850"/>
              <a:ext cx="7734000" cy="3809699"/>
            </a:xfrm>
            <a:prstGeom prst="rect">
              <a:avLst/>
            </a:prstGeom>
            <a:noFill/>
            <a:ln cap="flat" cmpd="sng" w="9525">
              <a:solidFill>
                <a:srgbClr val="231F1C"/>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grpSp>
      <p:sp>
        <p:nvSpPr>
          <p:cNvPr id="25" name="Shape 25"/>
          <p:cNvSpPr txBox="1"/>
          <p:nvPr>
            <p:ph type="ctrTitle"/>
          </p:nvPr>
        </p:nvSpPr>
        <p:spPr>
          <a:xfrm>
            <a:off x="1924050" y="1659550"/>
            <a:ext cx="5295900" cy="1159799"/>
          </a:xfrm>
          <a:prstGeom prst="rect">
            <a:avLst/>
          </a:prstGeom>
        </p:spPr>
        <p:txBody>
          <a:bodyPr anchorCtr="0" anchor="t" bIns="91425" lIns="91425" rIns="91425" tIns="91425"/>
          <a:lstStyle>
            <a:lvl1pPr lvl="0" rtl="0" algn="ctr">
              <a:spcBef>
                <a:spcPts val="0"/>
              </a:spcBef>
              <a:buSzPct val="100000"/>
              <a:defRPr sz="3600"/>
            </a:lvl1pPr>
            <a:lvl2pPr lvl="1" rtl="0" algn="ctr">
              <a:spcBef>
                <a:spcPts val="0"/>
              </a:spcBef>
              <a:buSzPct val="100000"/>
              <a:defRPr sz="3600"/>
            </a:lvl2pPr>
            <a:lvl3pPr lvl="2" rtl="0" algn="ctr">
              <a:spcBef>
                <a:spcPts val="0"/>
              </a:spcBef>
              <a:buSzPct val="100000"/>
              <a:defRPr sz="3600"/>
            </a:lvl3pPr>
            <a:lvl4pPr lvl="3" rtl="0" algn="ctr">
              <a:spcBef>
                <a:spcPts val="0"/>
              </a:spcBef>
              <a:buSzPct val="100000"/>
              <a:defRPr sz="3600"/>
            </a:lvl4pPr>
            <a:lvl5pPr lvl="4" rtl="0" algn="ctr">
              <a:spcBef>
                <a:spcPts val="0"/>
              </a:spcBef>
              <a:buSzPct val="100000"/>
              <a:defRPr sz="3600"/>
            </a:lvl5pPr>
            <a:lvl6pPr lvl="5" rtl="0" algn="ctr">
              <a:spcBef>
                <a:spcPts val="0"/>
              </a:spcBef>
              <a:buSzPct val="100000"/>
              <a:defRPr sz="3600"/>
            </a:lvl6pPr>
            <a:lvl7pPr lvl="6" rtl="0" algn="ctr">
              <a:spcBef>
                <a:spcPts val="0"/>
              </a:spcBef>
              <a:buSzPct val="100000"/>
              <a:defRPr sz="3600"/>
            </a:lvl7pPr>
            <a:lvl8pPr lvl="7" rtl="0" algn="ctr">
              <a:spcBef>
                <a:spcPts val="0"/>
              </a:spcBef>
              <a:buSzPct val="100000"/>
              <a:defRPr sz="3600"/>
            </a:lvl8pPr>
            <a:lvl9pPr lvl="8" rtl="0" algn="ctr">
              <a:spcBef>
                <a:spcPts val="0"/>
              </a:spcBef>
              <a:buSzPct val="100000"/>
              <a:defRPr sz="3600"/>
            </a:lvl9pPr>
          </a:lstStyle>
          <a:p/>
        </p:txBody>
      </p:sp>
      <p:sp>
        <p:nvSpPr>
          <p:cNvPr id="26" name="Shape 26"/>
          <p:cNvSpPr txBox="1"/>
          <p:nvPr>
            <p:ph idx="1" type="subTitle"/>
          </p:nvPr>
        </p:nvSpPr>
        <p:spPr>
          <a:xfrm>
            <a:off x="685800" y="2916253"/>
            <a:ext cx="7772400" cy="784799"/>
          </a:xfrm>
          <a:prstGeom prst="rect">
            <a:avLst/>
          </a:prstGeom>
        </p:spPr>
        <p:txBody>
          <a:bodyPr anchorCtr="0" anchor="t" bIns="91425" lIns="91425" rIns="91425" tIns="91425"/>
          <a:lstStyle>
            <a:lvl1pPr lvl="0" rtl="0" algn="ctr">
              <a:spcBef>
                <a:spcPts val="0"/>
              </a:spcBef>
              <a:buClr>
                <a:schemeClr val="dk2"/>
              </a:buClr>
              <a:buNone/>
              <a:defRPr i="1">
                <a:solidFill>
                  <a:schemeClr val="dk2"/>
                </a:solidFill>
              </a:defRPr>
            </a:lvl1pPr>
            <a:lvl2pPr lvl="1" rtl="0" algn="ctr">
              <a:spcBef>
                <a:spcPts val="0"/>
              </a:spcBef>
              <a:buClr>
                <a:schemeClr val="dk2"/>
              </a:buClr>
              <a:buSzPct val="100000"/>
              <a:buNone/>
              <a:defRPr i="1" sz="3000">
                <a:solidFill>
                  <a:schemeClr val="dk2"/>
                </a:solidFill>
              </a:defRPr>
            </a:lvl2pPr>
            <a:lvl3pPr lvl="2" rtl="0" algn="ctr">
              <a:spcBef>
                <a:spcPts val="0"/>
              </a:spcBef>
              <a:buClr>
                <a:schemeClr val="dk2"/>
              </a:buClr>
              <a:buSzPct val="100000"/>
              <a:buNone/>
              <a:defRPr i="1" sz="3000">
                <a:solidFill>
                  <a:schemeClr val="dk2"/>
                </a:solidFill>
              </a:defRPr>
            </a:lvl3pPr>
            <a:lvl4pPr lvl="3" rtl="0" algn="ctr">
              <a:spcBef>
                <a:spcPts val="0"/>
              </a:spcBef>
              <a:buClr>
                <a:schemeClr val="dk2"/>
              </a:buClr>
              <a:buSzPct val="100000"/>
              <a:buNone/>
              <a:defRPr i="1" sz="3000">
                <a:solidFill>
                  <a:schemeClr val="dk2"/>
                </a:solidFill>
              </a:defRPr>
            </a:lvl4pPr>
            <a:lvl5pPr lvl="4" rtl="0" algn="ctr">
              <a:spcBef>
                <a:spcPts val="0"/>
              </a:spcBef>
              <a:buClr>
                <a:schemeClr val="dk2"/>
              </a:buClr>
              <a:buSzPct val="100000"/>
              <a:buNone/>
              <a:defRPr i="1" sz="3000">
                <a:solidFill>
                  <a:schemeClr val="dk2"/>
                </a:solidFill>
              </a:defRPr>
            </a:lvl5pPr>
            <a:lvl6pPr lvl="5" rtl="0" algn="ctr">
              <a:spcBef>
                <a:spcPts val="0"/>
              </a:spcBef>
              <a:buClr>
                <a:schemeClr val="dk2"/>
              </a:buClr>
              <a:buSzPct val="100000"/>
              <a:buNone/>
              <a:defRPr i="1" sz="3000">
                <a:solidFill>
                  <a:schemeClr val="dk2"/>
                </a:solidFill>
              </a:defRPr>
            </a:lvl6pPr>
            <a:lvl7pPr lvl="6" rtl="0" algn="ctr">
              <a:spcBef>
                <a:spcPts val="0"/>
              </a:spcBef>
              <a:buClr>
                <a:schemeClr val="dk2"/>
              </a:buClr>
              <a:buSzPct val="100000"/>
              <a:buNone/>
              <a:defRPr i="1" sz="3000">
                <a:solidFill>
                  <a:schemeClr val="dk2"/>
                </a:solidFill>
              </a:defRPr>
            </a:lvl7pPr>
            <a:lvl8pPr lvl="7" rtl="0" algn="ctr">
              <a:spcBef>
                <a:spcPts val="0"/>
              </a:spcBef>
              <a:buClr>
                <a:schemeClr val="dk2"/>
              </a:buClr>
              <a:buSzPct val="100000"/>
              <a:buNone/>
              <a:defRPr i="1" sz="3000">
                <a:solidFill>
                  <a:schemeClr val="dk2"/>
                </a:solidFill>
              </a:defRPr>
            </a:lvl8pPr>
            <a:lvl9pPr lvl="8" rtl="0" algn="ctr">
              <a:spcBef>
                <a:spcPts val="0"/>
              </a:spcBef>
              <a:buClr>
                <a:schemeClr val="dk2"/>
              </a:buClr>
              <a:buSzPct val="100000"/>
              <a:buNone/>
              <a:defRPr i="1" sz="3000">
                <a:solidFill>
                  <a:schemeClr val="dk2"/>
                </a:solidFill>
              </a:defRPr>
            </a:lvl9pPr>
          </a:lstStyle>
          <a:p/>
        </p:txBody>
      </p:sp>
      <p:pic>
        <p:nvPicPr>
          <p:cNvPr descr="3.png" id="27" name="Shape 27"/>
          <p:cNvPicPr preferRelativeResize="0"/>
          <p:nvPr/>
        </p:nvPicPr>
        <p:blipFill rotWithShape="1">
          <a:blip r:embed="rId4">
            <a:alphaModFix/>
          </a:blip>
          <a:srcRect b="18533" l="0" r="17197" t="0"/>
          <a:stretch/>
        </p:blipFill>
        <p:spPr>
          <a:xfrm>
            <a:off x="6162675" y="2128700"/>
            <a:ext cx="2981324" cy="3014799"/>
          </a:xfrm>
          <a:prstGeom prst="rect">
            <a:avLst/>
          </a:prstGeom>
          <a:noFill/>
          <a:ln>
            <a:noFill/>
          </a:ln>
        </p:spPr>
      </p:pic>
      <p:pic>
        <p:nvPicPr>
          <p:cNvPr descr="7.png" id="28" name="Shape 28"/>
          <p:cNvPicPr preferRelativeResize="0"/>
          <p:nvPr/>
        </p:nvPicPr>
        <p:blipFill rotWithShape="1">
          <a:blip r:embed="rId5">
            <a:alphaModFix/>
          </a:blip>
          <a:srcRect b="18374" l="49259" r="0" t="0"/>
          <a:stretch/>
        </p:blipFill>
        <p:spPr>
          <a:xfrm rot="5400000">
            <a:off x="603174" y="-622225"/>
            <a:ext cx="2117874" cy="3343276"/>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Quote">
    <p:spTree>
      <p:nvGrpSpPr>
        <p:cNvPr id="29" name="Shape 29"/>
        <p:cNvGrpSpPr/>
        <p:nvPr/>
      </p:nvGrpSpPr>
      <p:grpSpPr>
        <a:xfrm>
          <a:off x="0" y="0"/>
          <a:ext cx="0" cy="0"/>
          <a:chOff x="0" y="0"/>
          <a:chExt cx="0" cy="0"/>
        </a:xfrm>
      </p:grpSpPr>
      <p:pic>
        <p:nvPicPr>
          <p:cNvPr descr="3.png" id="30" name="Shape 30"/>
          <p:cNvPicPr preferRelativeResize="0"/>
          <p:nvPr/>
        </p:nvPicPr>
        <p:blipFill rotWithShape="1">
          <a:blip r:embed="rId2">
            <a:alphaModFix/>
          </a:blip>
          <a:srcRect b="18533" l="0" r="17197" t="0"/>
          <a:stretch/>
        </p:blipFill>
        <p:spPr>
          <a:xfrm>
            <a:off x="6162675" y="2128700"/>
            <a:ext cx="2981324" cy="3014799"/>
          </a:xfrm>
          <a:prstGeom prst="rect">
            <a:avLst/>
          </a:prstGeom>
          <a:noFill/>
          <a:ln>
            <a:noFill/>
          </a:ln>
        </p:spPr>
      </p:pic>
      <p:pic>
        <p:nvPicPr>
          <p:cNvPr descr="7.png" id="31" name="Shape 31"/>
          <p:cNvPicPr preferRelativeResize="0"/>
          <p:nvPr/>
        </p:nvPicPr>
        <p:blipFill rotWithShape="1">
          <a:blip r:embed="rId3">
            <a:alphaModFix/>
          </a:blip>
          <a:srcRect b="18374" l="49259" r="0" t="0"/>
          <a:stretch/>
        </p:blipFill>
        <p:spPr>
          <a:xfrm rot="5400000">
            <a:off x="603174" y="-622225"/>
            <a:ext cx="2117874" cy="3343276"/>
          </a:xfrm>
          <a:prstGeom prst="rect">
            <a:avLst/>
          </a:prstGeom>
          <a:noFill/>
          <a:ln>
            <a:noFill/>
          </a:ln>
        </p:spPr>
      </p:pic>
      <p:grpSp>
        <p:nvGrpSpPr>
          <p:cNvPr id="32" name="Shape 32"/>
          <p:cNvGrpSpPr/>
          <p:nvPr/>
        </p:nvGrpSpPr>
        <p:grpSpPr>
          <a:xfrm>
            <a:off x="1638168" y="1095794"/>
            <a:ext cx="5867786" cy="2951911"/>
            <a:chOff x="615225" y="581250"/>
            <a:chExt cx="7913399" cy="3981000"/>
          </a:xfrm>
        </p:grpSpPr>
        <p:sp>
          <p:nvSpPr>
            <p:cNvPr id="33" name="Shape 33"/>
            <p:cNvSpPr/>
            <p:nvPr/>
          </p:nvSpPr>
          <p:spPr>
            <a:xfrm>
              <a:off x="615225" y="581250"/>
              <a:ext cx="7913399" cy="3981000"/>
            </a:xfrm>
            <a:prstGeom prst="rect">
              <a:avLst/>
            </a:prstGeom>
            <a:solidFill>
              <a:srgbClr val="FFFFFF">
                <a:alpha val="92690"/>
              </a:srgbClr>
            </a:solidFill>
            <a:ln cap="flat" cmpd="sng" w="9525">
              <a:solidFill>
                <a:srgbClr val="231F1C"/>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34" name="Shape 34"/>
            <p:cNvSpPr/>
            <p:nvPr/>
          </p:nvSpPr>
          <p:spPr>
            <a:xfrm>
              <a:off x="704880" y="666850"/>
              <a:ext cx="7734000" cy="3809699"/>
            </a:xfrm>
            <a:prstGeom prst="rect">
              <a:avLst/>
            </a:prstGeom>
            <a:noFill/>
            <a:ln cap="flat" cmpd="sng" w="9525">
              <a:solidFill>
                <a:srgbClr val="231F1C"/>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grpSp>
      <p:sp>
        <p:nvSpPr>
          <p:cNvPr id="35" name="Shape 35"/>
          <p:cNvSpPr/>
          <p:nvPr/>
        </p:nvSpPr>
        <p:spPr>
          <a:xfrm>
            <a:off x="4276500" y="3703848"/>
            <a:ext cx="590999" cy="590999"/>
          </a:xfrm>
          <a:prstGeom prst="ellipse">
            <a:avLst/>
          </a:prstGeom>
          <a:solidFill>
            <a:srgbClr val="231F1C"/>
          </a:solidFill>
          <a:ln>
            <a:noFill/>
          </a:ln>
        </p:spPr>
        <p:txBody>
          <a:bodyPr anchorCtr="0" anchor="ctr" bIns="91425" lIns="91425" rIns="91425" tIns="91425">
            <a:noAutofit/>
          </a:bodyPr>
          <a:lstStyle/>
          <a:p>
            <a:pPr lvl="0">
              <a:spcBef>
                <a:spcPts val="0"/>
              </a:spcBef>
              <a:buNone/>
            </a:pPr>
            <a:r>
              <a:t/>
            </a:r>
            <a:endParaRPr/>
          </a:p>
        </p:txBody>
      </p:sp>
      <p:sp>
        <p:nvSpPr>
          <p:cNvPr id="36" name="Shape 36"/>
          <p:cNvSpPr txBox="1"/>
          <p:nvPr>
            <p:ph idx="1" type="body"/>
          </p:nvPr>
        </p:nvSpPr>
        <p:spPr>
          <a:xfrm>
            <a:off x="2750400" y="1164100"/>
            <a:ext cx="3643200" cy="2816699"/>
          </a:xfrm>
          <a:prstGeom prst="rect">
            <a:avLst/>
          </a:prstGeom>
        </p:spPr>
        <p:txBody>
          <a:bodyPr anchorCtr="0" anchor="ctr" bIns="91425" lIns="91425" rIns="91425" tIns="91425"/>
          <a:lstStyle>
            <a:lvl1pPr lvl="0" rtl="0" algn="ctr">
              <a:spcBef>
                <a:spcPts val="0"/>
              </a:spcBef>
              <a:buClr>
                <a:srgbClr val="231F1C"/>
              </a:buClr>
              <a:buSzPct val="100000"/>
              <a:buFont typeface="Playfair Display"/>
              <a:defRPr i="1" sz="1800">
                <a:solidFill>
                  <a:srgbClr val="231F1C"/>
                </a:solidFill>
                <a:latin typeface="Playfair Display"/>
                <a:ea typeface="Playfair Display"/>
                <a:cs typeface="Playfair Display"/>
                <a:sym typeface="Playfair Display"/>
              </a:defRPr>
            </a:lvl1pPr>
            <a:lvl2pPr lvl="1" rtl="0" algn="ctr">
              <a:spcBef>
                <a:spcPts val="0"/>
              </a:spcBef>
              <a:buClr>
                <a:srgbClr val="231F1C"/>
              </a:buClr>
              <a:buSzPct val="100000"/>
              <a:buFont typeface="Playfair Display"/>
              <a:defRPr i="1" sz="1800">
                <a:solidFill>
                  <a:srgbClr val="231F1C"/>
                </a:solidFill>
                <a:latin typeface="Playfair Display"/>
                <a:ea typeface="Playfair Display"/>
                <a:cs typeface="Playfair Display"/>
                <a:sym typeface="Playfair Display"/>
              </a:defRPr>
            </a:lvl2pPr>
            <a:lvl3pPr lvl="2" rtl="0" algn="ctr">
              <a:spcBef>
                <a:spcPts val="0"/>
              </a:spcBef>
              <a:buClr>
                <a:srgbClr val="231F1C"/>
              </a:buClr>
              <a:buSzPct val="100000"/>
              <a:buFont typeface="Playfair Display"/>
              <a:defRPr i="1" sz="1800">
                <a:solidFill>
                  <a:srgbClr val="231F1C"/>
                </a:solidFill>
                <a:latin typeface="Playfair Display"/>
                <a:ea typeface="Playfair Display"/>
                <a:cs typeface="Playfair Display"/>
                <a:sym typeface="Playfair Display"/>
              </a:defRPr>
            </a:lvl3pPr>
            <a:lvl4pPr lvl="3" rtl="0" algn="ctr">
              <a:spcBef>
                <a:spcPts val="0"/>
              </a:spcBef>
              <a:buClr>
                <a:srgbClr val="231F1C"/>
              </a:buClr>
              <a:buSzPct val="100000"/>
              <a:buFont typeface="Playfair Display"/>
              <a:defRPr i="1" sz="1800">
                <a:solidFill>
                  <a:srgbClr val="231F1C"/>
                </a:solidFill>
                <a:latin typeface="Playfair Display"/>
                <a:ea typeface="Playfair Display"/>
                <a:cs typeface="Playfair Display"/>
                <a:sym typeface="Playfair Display"/>
              </a:defRPr>
            </a:lvl4pPr>
            <a:lvl5pPr lvl="4" rtl="0" algn="ctr">
              <a:spcBef>
                <a:spcPts val="0"/>
              </a:spcBef>
              <a:buClr>
                <a:srgbClr val="231F1C"/>
              </a:buClr>
              <a:buSzPct val="100000"/>
              <a:buFont typeface="Playfair Display"/>
              <a:defRPr i="1" sz="1800">
                <a:solidFill>
                  <a:srgbClr val="231F1C"/>
                </a:solidFill>
                <a:latin typeface="Playfair Display"/>
                <a:ea typeface="Playfair Display"/>
                <a:cs typeface="Playfair Display"/>
                <a:sym typeface="Playfair Display"/>
              </a:defRPr>
            </a:lvl5pPr>
            <a:lvl6pPr lvl="5" rtl="0" algn="ctr">
              <a:spcBef>
                <a:spcPts val="0"/>
              </a:spcBef>
              <a:buClr>
                <a:srgbClr val="231F1C"/>
              </a:buClr>
              <a:buSzPct val="100000"/>
              <a:buFont typeface="Playfair Display"/>
              <a:defRPr i="1" sz="1800">
                <a:solidFill>
                  <a:srgbClr val="231F1C"/>
                </a:solidFill>
                <a:latin typeface="Playfair Display"/>
                <a:ea typeface="Playfair Display"/>
                <a:cs typeface="Playfair Display"/>
                <a:sym typeface="Playfair Display"/>
              </a:defRPr>
            </a:lvl6pPr>
            <a:lvl7pPr lvl="6" rtl="0" algn="ctr">
              <a:spcBef>
                <a:spcPts val="0"/>
              </a:spcBef>
              <a:buClr>
                <a:srgbClr val="231F1C"/>
              </a:buClr>
              <a:buSzPct val="100000"/>
              <a:buFont typeface="Playfair Display"/>
              <a:defRPr i="1" sz="1800">
                <a:solidFill>
                  <a:srgbClr val="231F1C"/>
                </a:solidFill>
                <a:latin typeface="Playfair Display"/>
                <a:ea typeface="Playfair Display"/>
                <a:cs typeface="Playfair Display"/>
                <a:sym typeface="Playfair Display"/>
              </a:defRPr>
            </a:lvl7pPr>
            <a:lvl8pPr lvl="7" rtl="0" algn="ctr">
              <a:spcBef>
                <a:spcPts val="0"/>
              </a:spcBef>
              <a:buClr>
                <a:srgbClr val="231F1C"/>
              </a:buClr>
              <a:buSzPct val="100000"/>
              <a:buFont typeface="Playfair Display"/>
              <a:defRPr i="1" sz="1800">
                <a:solidFill>
                  <a:srgbClr val="231F1C"/>
                </a:solidFill>
                <a:latin typeface="Playfair Display"/>
                <a:ea typeface="Playfair Display"/>
                <a:cs typeface="Playfair Display"/>
                <a:sym typeface="Playfair Display"/>
              </a:defRPr>
            </a:lvl8pPr>
            <a:lvl9pPr lvl="8" algn="ctr">
              <a:spcBef>
                <a:spcPts val="0"/>
              </a:spcBef>
              <a:buClr>
                <a:srgbClr val="231F1C"/>
              </a:buClr>
              <a:buSzPct val="100000"/>
              <a:buFont typeface="Playfair Display"/>
              <a:defRPr i="1" sz="1800">
                <a:solidFill>
                  <a:srgbClr val="231F1C"/>
                </a:solidFill>
                <a:latin typeface="Playfair Display"/>
                <a:ea typeface="Playfair Display"/>
                <a:cs typeface="Playfair Display"/>
                <a:sym typeface="Playfair Display"/>
              </a:defRPr>
            </a:lvl9pPr>
          </a:lstStyle>
          <a:p/>
        </p:txBody>
      </p:sp>
      <p:sp>
        <p:nvSpPr>
          <p:cNvPr id="37" name="Shape 37"/>
          <p:cNvSpPr txBox="1"/>
          <p:nvPr/>
        </p:nvSpPr>
        <p:spPr>
          <a:xfrm>
            <a:off x="3593400" y="3748272"/>
            <a:ext cx="1957200" cy="353699"/>
          </a:xfrm>
          <a:prstGeom prst="rect">
            <a:avLst/>
          </a:prstGeom>
          <a:noFill/>
          <a:ln>
            <a:noFill/>
          </a:ln>
        </p:spPr>
        <p:txBody>
          <a:bodyPr anchorCtr="0" anchor="t" bIns="91425" lIns="91425" rIns="91425" tIns="91425">
            <a:noAutofit/>
          </a:bodyPr>
          <a:lstStyle/>
          <a:p>
            <a:pPr lvl="0" algn="ctr">
              <a:spcBef>
                <a:spcPts val="0"/>
              </a:spcBef>
              <a:buNone/>
            </a:pPr>
            <a:r>
              <a:rPr lang="en" sz="3600">
                <a:solidFill>
                  <a:srgbClr val="FFFFFF"/>
                </a:solidFill>
                <a:latin typeface="Playfair Display"/>
                <a:ea typeface="Playfair Display"/>
                <a:cs typeface="Playfair Display"/>
                <a:sym typeface="Playfair Display"/>
              </a:rPr>
              <a:t>”</a:t>
            </a:r>
          </a:p>
        </p:txBody>
      </p:sp>
      <p:pic>
        <p:nvPicPr>
          <p:cNvPr descr="10.png" id="38" name="Shape 38"/>
          <p:cNvPicPr preferRelativeResize="0"/>
          <p:nvPr/>
        </p:nvPicPr>
        <p:blipFill rotWithShape="1">
          <a:blip r:embed="rId4">
            <a:alphaModFix/>
          </a:blip>
          <a:srcRect b="50541" l="17184" r="0" t="0"/>
          <a:stretch/>
        </p:blipFill>
        <p:spPr>
          <a:xfrm>
            <a:off x="-9524" y="2599625"/>
            <a:ext cx="3138200" cy="2543874"/>
          </a:xfrm>
          <a:prstGeom prst="rect">
            <a:avLst/>
          </a:prstGeom>
          <a:noFill/>
          <a:ln>
            <a:noFill/>
          </a:ln>
        </p:spPr>
      </p:pic>
      <p:pic>
        <p:nvPicPr>
          <p:cNvPr descr="2.png" id="39" name="Shape 39"/>
          <p:cNvPicPr preferRelativeResize="0"/>
          <p:nvPr/>
        </p:nvPicPr>
        <p:blipFill rotWithShape="1">
          <a:blip r:embed="rId5">
            <a:alphaModFix/>
          </a:blip>
          <a:srcRect b="26905" l="0" r="34288" t="0"/>
          <a:stretch/>
        </p:blipFill>
        <p:spPr>
          <a:xfrm rot="-5400000">
            <a:off x="6531675" y="-493150"/>
            <a:ext cx="2138224" cy="3105476"/>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 1 column">
    <p:spTree>
      <p:nvGrpSpPr>
        <p:cNvPr id="40" name="Shape 40"/>
        <p:cNvGrpSpPr/>
        <p:nvPr/>
      </p:nvGrpSpPr>
      <p:grpSpPr>
        <a:xfrm>
          <a:off x="0" y="0"/>
          <a:ext cx="0" cy="0"/>
          <a:chOff x="0" y="0"/>
          <a:chExt cx="0" cy="0"/>
        </a:xfrm>
      </p:grpSpPr>
      <p:pic>
        <p:nvPicPr>
          <p:cNvPr descr="3.png" id="41" name="Shape 41"/>
          <p:cNvPicPr preferRelativeResize="0"/>
          <p:nvPr/>
        </p:nvPicPr>
        <p:blipFill rotWithShape="1">
          <a:blip r:embed="rId2">
            <a:alphaModFix/>
          </a:blip>
          <a:srcRect b="19199" l="50049" r="-4964" t="-17056"/>
          <a:stretch/>
        </p:blipFill>
        <p:spPr>
          <a:xfrm rot="5400000">
            <a:off x="1031774" y="-1060350"/>
            <a:ext cx="2527500" cy="4629151"/>
          </a:xfrm>
          <a:prstGeom prst="rect">
            <a:avLst/>
          </a:prstGeom>
          <a:noFill/>
          <a:ln>
            <a:noFill/>
          </a:ln>
        </p:spPr>
      </p:pic>
      <p:grpSp>
        <p:nvGrpSpPr>
          <p:cNvPr id="42" name="Shape 42"/>
          <p:cNvGrpSpPr/>
          <p:nvPr/>
        </p:nvGrpSpPr>
        <p:grpSpPr>
          <a:xfrm>
            <a:off x="615225" y="581250"/>
            <a:ext cx="7913399" cy="3981000"/>
            <a:chOff x="615225" y="581250"/>
            <a:chExt cx="7913399" cy="3981000"/>
          </a:xfrm>
        </p:grpSpPr>
        <p:sp>
          <p:nvSpPr>
            <p:cNvPr id="43" name="Shape 43"/>
            <p:cNvSpPr/>
            <p:nvPr/>
          </p:nvSpPr>
          <p:spPr>
            <a:xfrm>
              <a:off x="615225" y="581250"/>
              <a:ext cx="7913399" cy="3981000"/>
            </a:xfrm>
            <a:prstGeom prst="rect">
              <a:avLst/>
            </a:prstGeom>
            <a:solidFill>
              <a:srgbClr val="FFFFFF">
                <a:alpha val="92690"/>
              </a:srgbClr>
            </a:solidFill>
            <a:ln cap="flat" cmpd="sng" w="9525">
              <a:solidFill>
                <a:srgbClr val="231F1C"/>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44" name="Shape 44"/>
            <p:cNvSpPr/>
            <p:nvPr/>
          </p:nvSpPr>
          <p:spPr>
            <a:xfrm>
              <a:off x="704880" y="666850"/>
              <a:ext cx="7734000" cy="3809699"/>
            </a:xfrm>
            <a:prstGeom prst="rect">
              <a:avLst/>
            </a:prstGeom>
            <a:noFill/>
            <a:ln cap="flat" cmpd="sng" w="9525">
              <a:solidFill>
                <a:srgbClr val="231F1C"/>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grpSp>
      <p:sp>
        <p:nvSpPr>
          <p:cNvPr id="45" name="Shape 45"/>
          <p:cNvSpPr txBox="1"/>
          <p:nvPr>
            <p:ph type="title"/>
          </p:nvPr>
        </p:nvSpPr>
        <p:spPr>
          <a:xfrm>
            <a:off x="1251600" y="1044175"/>
            <a:ext cx="6640799" cy="953999"/>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46" name="Shape 46"/>
          <p:cNvSpPr txBox="1"/>
          <p:nvPr>
            <p:ph idx="1" type="body"/>
          </p:nvPr>
        </p:nvSpPr>
        <p:spPr>
          <a:xfrm>
            <a:off x="1251600" y="2122449"/>
            <a:ext cx="6640799" cy="2327399"/>
          </a:xfrm>
          <a:prstGeom prst="rect">
            <a:avLst/>
          </a:prstGeom>
        </p:spPr>
        <p:txBody>
          <a:bodyPr anchorCtr="0" anchor="t" bIns="91425" lIns="91425" rIns="91425" tIns="91425"/>
          <a:lstStyle>
            <a:lvl1pPr lvl="0">
              <a:spcBef>
                <a:spcPts val="0"/>
              </a:spcBef>
              <a:buChar char="◉"/>
              <a:defRPr/>
            </a:lvl1pPr>
            <a:lvl2pPr lvl="1">
              <a:spcBef>
                <a:spcPts val="0"/>
              </a:spcBef>
              <a:buChar char="◎"/>
              <a:defRPr/>
            </a:lvl2pPr>
            <a:lvl3pPr lvl="2">
              <a:spcBef>
                <a:spcPts val="0"/>
              </a:spcBef>
              <a:buChar char="○"/>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pic>
        <p:nvPicPr>
          <p:cNvPr descr="5.png" id="47" name="Shape 47"/>
          <p:cNvPicPr preferRelativeResize="0"/>
          <p:nvPr/>
        </p:nvPicPr>
        <p:blipFill rotWithShape="1">
          <a:blip r:embed="rId3">
            <a:alphaModFix/>
          </a:blip>
          <a:srcRect b="23112" l="0" r="36415" t="0"/>
          <a:stretch/>
        </p:blipFill>
        <p:spPr>
          <a:xfrm>
            <a:off x="7397875" y="1847850"/>
            <a:ext cx="1746124" cy="3295649"/>
          </a:xfrm>
          <a:prstGeom prst="rect">
            <a:avLst/>
          </a:prstGeom>
          <a:noFill/>
          <a:ln>
            <a:noFill/>
          </a:ln>
        </p:spPr>
      </p:pic>
      <p:pic>
        <p:nvPicPr>
          <p:cNvPr descr="6.png" id="48" name="Shape 48"/>
          <p:cNvPicPr preferRelativeResize="0"/>
          <p:nvPr/>
        </p:nvPicPr>
        <p:blipFill rotWithShape="1">
          <a:blip r:embed="rId4">
            <a:alphaModFix/>
          </a:blip>
          <a:srcRect b="16541" l="11090" r="-11089" t="0"/>
          <a:stretch/>
        </p:blipFill>
        <p:spPr>
          <a:xfrm>
            <a:off x="-19050" y="3355500"/>
            <a:ext cx="1746125" cy="178800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 2 columns">
    <p:spTree>
      <p:nvGrpSpPr>
        <p:cNvPr id="49" name="Shape 49"/>
        <p:cNvGrpSpPr/>
        <p:nvPr/>
      </p:nvGrpSpPr>
      <p:grpSpPr>
        <a:xfrm>
          <a:off x="0" y="0"/>
          <a:ext cx="0" cy="0"/>
          <a:chOff x="0" y="0"/>
          <a:chExt cx="0" cy="0"/>
        </a:xfrm>
      </p:grpSpPr>
      <p:pic>
        <p:nvPicPr>
          <p:cNvPr descr="2.png" id="50" name="Shape 50"/>
          <p:cNvPicPr preferRelativeResize="0"/>
          <p:nvPr/>
        </p:nvPicPr>
        <p:blipFill rotWithShape="1">
          <a:blip r:embed="rId2">
            <a:alphaModFix/>
          </a:blip>
          <a:srcRect b="26905" l="0" r="34288" t="0"/>
          <a:stretch/>
        </p:blipFill>
        <p:spPr>
          <a:xfrm rot="-5400000">
            <a:off x="6531675" y="-493150"/>
            <a:ext cx="2138224" cy="3105476"/>
          </a:xfrm>
          <a:prstGeom prst="rect">
            <a:avLst/>
          </a:prstGeom>
          <a:noFill/>
          <a:ln>
            <a:noFill/>
          </a:ln>
        </p:spPr>
      </p:pic>
      <p:grpSp>
        <p:nvGrpSpPr>
          <p:cNvPr id="51" name="Shape 51"/>
          <p:cNvGrpSpPr/>
          <p:nvPr/>
        </p:nvGrpSpPr>
        <p:grpSpPr>
          <a:xfrm>
            <a:off x="615225" y="581250"/>
            <a:ext cx="7913399" cy="3981000"/>
            <a:chOff x="615225" y="581250"/>
            <a:chExt cx="7913399" cy="3981000"/>
          </a:xfrm>
        </p:grpSpPr>
        <p:sp>
          <p:nvSpPr>
            <p:cNvPr id="52" name="Shape 52"/>
            <p:cNvSpPr/>
            <p:nvPr/>
          </p:nvSpPr>
          <p:spPr>
            <a:xfrm>
              <a:off x="615225" y="581250"/>
              <a:ext cx="7913399" cy="3981000"/>
            </a:xfrm>
            <a:prstGeom prst="rect">
              <a:avLst/>
            </a:prstGeom>
            <a:solidFill>
              <a:srgbClr val="FFFFFF">
                <a:alpha val="92690"/>
              </a:srgbClr>
            </a:solidFill>
            <a:ln cap="flat" cmpd="sng" w="9525">
              <a:solidFill>
                <a:srgbClr val="231F1C"/>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53" name="Shape 53"/>
            <p:cNvSpPr/>
            <p:nvPr/>
          </p:nvSpPr>
          <p:spPr>
            <a:xfrm>
              <a:off x="704880" y="666850"/>
              <a:ext cx="7734000" cy="3809699"/>
            </a:xfrm>
            <a:prstGeom prst="rect">
              <a:avLst/>
            </a:prstGeom>
            <a:noFill/>
            <a:ln cap="flat" cmpd="sng" w="9525">
              <a:solidFill>
                <a:srgbClr val="231F1C"/>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grpSp>
      <p:sp>
        <p:nvSpPr>
          <p:cNvPr id="54" name="Shape 54"/>
          <p:cNvSpPr txBox="1"/>
          <p:nvPr>
            <p:ph type="title"/>
          </p:nvPr>
        </p:nvSpPr>
        <p:spPr>
          <a:xfrm>
            <a:off x="1251600" y="1044175"/>
            <a:ext cx="6640799" cy="953999"/>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55" name="Shape 55"/>
          <p:cNvSpPr txBox="1"/>
          <p:nvPr>
            <p:ph idx="1" type="body"/>
          </p:nvPr>
        </p:nvSpPr>
        <p:spPr>
          <a:xfrm>
            <a:off x="1191650" y="2115773"/>
            <a:ext cx="3281699" cy="21522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56" name="Shape 56"/>
          <p:cNvSpPr txBox="1"/>
          <p:nvPr>
            <p:ph idx="2" type="body"/>
          </p:nvPr>
        </p:nvSpPr>
        <p:spPr>
          <a:xfrm>
            <a:off x="4670800" y="2115773"/>
            <a:ext cx="3281699" cy="21522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pic>
        <p:nvPicPr>
          <p:cNvPr descr="7.png" id="57" name="Shape 57"/>
          <p:cNvPicPr preferRelativeResize="0"/>
          <p:nvPr/>
        </p:nvPicPr>
        <p:blipFill rotWithShape="1">
          <a:blip r:embed="rId3">
            <a:alphaModFix/>
          </a:blip>
          <a:srcRect b="21764" l="57520" r="0" t="0"/>
          <a:stretch/>
        </p:blipFill>
        <p:spPr>
          <a:xfrm>
            <a:off x="0" y="2380575"/>
            <a:ext cx="1528900" cy="2762924"/>
          </a:xfrm>
          <a:prstGeom prst="rect">
            <a:avLst/>
          </a:prstGeom>
          <a:noFill/>
          <a:ln>
            <a:noFill/>
          </a:ln>
        </p:spPr>
      </p:pic>
      <p:pic>
        <p:nvPicPr>
          <p:cNvPr descr="11.png" id="58" name="Shape 58"/>
          <p:cNvPicPr preferRelativeResize="0"/>
          <p:nvPr/>
        </p:nvPicPr>
        <p:blipFill rotWithShape="1">
          <a:blip r:embed="rId4">
            <a:alphaModFix/>
          </a:blip>
          <a:srcRect b="72214" l="0" r="35069" t="0"/>
          <a:stretch/>
        </p:blipFill>
        <p:spPr>
          <a:xfrm>
            <a:off x="7005675" y="3455207"/>
            <a:ext cx="2147850" cy="1688299"/>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Title + 3 columns">
    <p:spTree>
      <p:nvGrpSpPr>
        <p:cNvPr id="59" name="Shape 59"/>
        <p:cNvGrpSpPr/>
        <p:nvPr/>
      </p:nvGrpSpPr>
      <p:grpSpPr>
        <a:xfrm>
          <a:off x="0" y="0"/>
          <a:ext cx="0" cy="0"/>
          <a:chOff x="0" y="0"/>
          <a:chExt cx="0" cy="0"/>
        </a:xfrm>
      </p:grpSpPr>
      <p:pic>
        <p:nvPicPr>
          <p:cNvPr descr="11.png" id="60" name="Shape 60"/>
          <p:cNvPicPr preferRelativeResize="0"/>
          <p:nvPr/>
        </p:nvPicPr>
        <p:blipFill rotWithShape="1">
          <a:blip r:embed="rId2">
            <a:alphaModFix/>
          </a:blip>
          <a:srcRect b="3157" l="45000" r="0" t="0"/>
          <a:stretch/>
        </p:blipFill>
        <p:spPr>
          <a:xfrm>
            <a:off x="-11013" y="1333538"/>
            <a:ext cx="1181275" cy="3820974"/>
          </a:xfrm>
          <a:prstGeom prst="rect">
            <a:avLst/>
          </a:prstGeom>
          <a:noFill/>
          <a:ln>
            <a:noFill/>
          </a:ln>
        </p:spPr>
      </p:pic>
      <p:pic>
        <p:nvPicPr>
          <p:cNvPr descr="4.png" id="61" name="Shape 61"/>
          <p:cNvPicPr preferRelativeResize="0"/>
          <p:nvPr/>
        </p:nvPicPr>
        <p:blipFill rotWithShape="1">
          <a:blip r:embed="rId3">
            <a:alphaModFix/>
          </a:blip>
          <a:srcRect b="6270" l="-5401" r="32211" t="-6270"/>
          <a:stretch/>
        </p:blipFill>
        <p:spPr>
          <a:xfrm flipH="1" rot="-5400000">
            <a:off x="6293387" y="2292887"/>
            <a:ext cx="2062674" cy="3638549"/>
          </a:xfrm>
          <a:prstGeom prst="rect">
            <a:avLst/>
          </a:prstGeom>
          <a:noFill/>
          <a:ln>
            <a:noFill/>
          </a:ln>
        </p:spPr>
      </p:pic>
      <p:grpSp>
        <p:nvGrpSpPr>
          <p:cNvPr id="62" name="Shape 62"/>
          <p:cNvGrpSpPr/>
          <p:nvPr/>
        </p:nvGrpSpPr>
        <p:grpSpPr>
          <a:xfrm>
            <a:off x="615225" y="581250"/>
            <a:ext cx="7913399" cy="3981000"/>
            <a:chOff x="615225" y="581250"/>
            <a:chExt cx="7913399" cy="3981000"/>
          </a:xfrm>
        </p:grpSpPr>
        <p:sp>
          <p:nvSpPr>
            <p:cNvPr id="63" name="Shape 63"/>
            <p:cNvSpPr/>
            <p:nvPr/>
          </p:nvSpPr>
          <p:spPr>
            <a:xfrm>
              <a:off x="615225" y="581250"/>
              <a:ext cx="7913399" cy="3981000"/>
            </a:xfrm>
            <a:prstGeom prst="rect">
              <a:avLst/>
            </a:prstGeom>
            <a:solidFill>
              <a:srgbClr val="FFFFFF">
                <a:alpha val="92690"/>
              </a:srgbClr>
            </a:solidFill>
            <a:ln cap="flat" cmpd="sng" w="9525">
              <a:solidFill>
                <a:srgbClr val="231F1C"/>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64" name="Shape 64"/>
            <p:cNvSpPr/>
            <p:nvPr/>
          </p:nvSpPr>
          <p:spPr>
            <a:xfrm>
              <a:off x="704880" y="666850"/>
              <a:ext cx="7734000" cy="3809699"/>
            </a:xfrm>
            <a:prstGeom prst="rect">
              <a:avLst/>
            </a:prstGeom>
            <a:noFill/>
            <a:ln cap="flat" cmpd="sng" w="9525">
              <a:solidFill>
                <a:srgbClr val="231F1C"/>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grpSp>
      <p:sp>
        <p:nvSpPr>
          <p:cNvPr id="65" name="Shape 65"/>
          <p:cNvSpPr txBox="1"/>
          <p:nvPr>
            <p:ph type="title"/>
          </p:nvPr>
        </p:nvSpPr>
        <p:spPr>
          <a:xfrm>
            <a:off x="1251600" y="1044175"/>
            <a:ext cx="6640799" cy="953999"/>
          </a:xfrm>
          <a:prstGeom prst="rect">
            <a:avLst/>
          </a:prstGeom>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66" name="Shape 66"/>
          <p:cNvSpPr txBox="1"/>
          <p:nvPr>
            <p:ph idx="1" type="body"/>
          </p:nvPr>
        </p:nvSpPr>
        <p:spPr>
          <a:xfrm>
            <a:off x="1176100" y="2127925"/>
            <a:ext cx="2168400" cy="2334599"/>
          </a:xfrm>
          <a:prstGeom prst="rect">
            <a:avLst/>
          </a:prstGeom>
        </p:spPr>
        <p:txBody>
          <a:bodyPr anchorCtr="0" anchor="t" bIns="91425" lIns="91425" rIns="91425" tIns="91425"/>
          <a:lstStyle>
            <a:lvl1pPr lvl="0" rtl="0">
              <a:spcBef>
                <a:spcPts val="0"/>
              </a:spcBef>
              <a:buSzPct val="100000"/>
              <a:defRPr sz="1200"/>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p:txBody>
      </p:sp>
      <p:sp>
        <p:nvSpPr>
          <p:cNvPr id="67" name="Shape 67"/>
          <p:cNvSpPr txBox="1"/>
          <p:nvPr>
            <p:ph idx="2" type="body"/>
          </p:nvPr>
        </p:nvSpPr>
        <p:spPr>
          <a:xfrm>
            <a:off x="3455676" y="2127925"/>
            <a:ext cx="2168400" cy="2334599"/>
          </a:xfrm>
          <a:prstGeom prst="rect">
            <a:avLst/>
          </a:prstGeom>
        </p:spPr>
        <p:txBody>
          <a:bodyPr anchorCtr="0" anchor="t" bIns="91425" lIns="91425" rIns="91425" tIns="91425"/>
          <a:lstStyle>
            <a:lvl1pPr lvl="0" rtl="0">
              <a:spcBef>
                <a:spcPts val="0"/>
              </a:spcBef>
              <a:buSzPct val="100000"/>
              <a:defRPr sz="1200"/>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p:txBody>
      </p:sp>
      <p:sp>
        <p:nvSpPr>
          <p:cNvPr id="68" name="Shape 68"/>
          <p:cNvSpPr txBox="1"/>
          <p:nvPr>
            <p:ph idx="3" type="body"/>
          </p:nvPr>
        </p:nvSpPr>
        <p:spPr>
          <a:xfrm>
            <a:off x="5735253" y="2127925"/>
            <a:ext cx="2168400" cy="2334599"/>
          </a:xfrm>
          <a:prstGeom prst="rect">
            <a:avLst/>
          </a:prstGeom>
        </p:spPr>
        <p:txBody>
          <a:bodyPr anchorCtr="0" anchor="t" bIns="91425" lIns="91425" rIns="91425" tIns="91425"/>
          <a:lstStyle>
            <a:lvl1pPr lvl="0" rtl="0">
              <a:spcBef>
                <a:spcPts val="0"/>
              </a:spcBef>
              <a:buSzPct val="100000"/>
              <a:defRPr sz="1200"/>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p:txBody>
      </p:sp>
      <p:pic>
        <p:nvPicPr>
          <p:cNvPr descr="1.png" id="69" name="Shape 69"/>
          <p:cNvPicPr preferRelativeResize="0"/>
          <p:nvPr/>
        </p:nvPicPr>
        <p:blipFill rotWithShape="1">
          <a:blip r:embed="rId4">
            <a:alphaModFix/>
          </a:blip>
          <a:srcRect b="42702" l="-13090" r="39793" t="-8865"/>
          <a:stretch/>
        </p:blipFill>
        <p:spPr>
          <a:xfrm rot="-5400000">
            <a:off x="6943724" y="-90783"/>
            <a:ext cx="2133600" cy="2305049"/>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70" name="Shape 70"/>
        <p:cNvGrpSpPr/>
        <p:nvPr/>
      </p:nvGrpSpPr>
      <p:grpSpPr>
        <a:xfrm>
          <a:off x="0" y="0"/>
          <a:ext cx="0" cy="0"/>
          <a:chOff x="0" y="0"/>
          <a:chExt cx="0" cy="0"/>
        </a:xfrm>
      </p:grpSpPr>
      <p:pic>
        <p:nvPicPr>
          <p:cNvPr descr="7.png" id="71" name="Shape 71"/>
          <p:cNvPicPr preferRelativeResize="0"/>
          <p:nvPr/>
        </p:nvPicPr>
        <p:blipFill rotWithShape="1">
          <a:blip r:embed="rId2">
            <a:alphaModFix/>
          </a:blip>
          <a:srcRect b="18374" l="49259" r="0" t="0"/>
          <a:stretch/>
        </p:blipFill>
        <p:spPr>
          <a:xfrm rot="5400000">
            <a:off x="418137" y="-437187"/>
            <a:ext cx="1478298" cy="2333624"/>
          </a:xfrm>
          <a:prstGeom prst="rect">
            <a:avLst/>
          </a:prstGeom>
          <a:noFill/>
          <a:ln>
            <a:noFill/>
          </a:ln>
        </p:spPr>
      </p:pic>
      <p:grpSp>
        <p:nvGrpSpPr>
          <p:cNvPr id="72" name="Shape 72"/>
          <p:cNvGrpSpPr/>
          <p:nvPr/>
        </p:nvGrpSpPr>
        <p:grpSpPr>
          <a:xfrm>
            <a:off x="615225" y="581250"/>
            <a:ext cx="7913399" cy="3981000"/>
            <a:chOff x="615225" y="581250"/>
            <a:chExt cx="7913399" cy="3981000"/>
          </a:xfrm>
        </p:grpSpPr>
        <p:sp>
          <p:nvSpPr>
            <p:cNvPr id="73" name="Shape 73"/>
            <p:cNvSpPr/>
            <p:nvPr/>
          </p:nvSpPr>
          <p:spPr>
            <a:xfrm>
              <a:off x="615225" y="581250"/>
              <a:ext cx="7913399" cy="3981000"/>
            </a:xfrm>
            <a:prstGeom prst="rect">
              <a:avLst/>
            </a:prstGeom>
            <a:solidFill>
              <a:srgbClr val="FFFFFF">
                <a:alpha val="92690"/>
              </a:srgbClr>
            </a:solidFill>
            <a:ln cap="flat" cmpd="sng" w="9525">
              <a:solidFill>
                <a:srgbClr val="231F1C"/>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74" name="Shape 74"/>
            <p:cNvSpPr/>
            <p:nvPr/>
          </p:nvSpPr>
          <p:spPr>
            <a:xfrm>
              <a:off x="704880" y="666850"/>
              <a:ext cx="7734000" cy="3809699"/>
            </a:xfrm>
            <a:prstGeom prst="rect">
              <a:avLst/>
            </a:prstGeom>
            <a:noFill/>
            <a:ln cap="flat" cmpd="sng" w="9525">
              <a:solidFill>
                <a:srgbClr val="231F1C"/>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grpSp>
      <p:sp>
        <p:nvSpPr>
          <p:cNvPr id="75" name="Shape 75"/>
          <p:cNvSpPr txBox="1"/>
          <p:nvPr>
            <p:ph type="title"/>
          </p:nvPr>
        </p:nvSpPr>
        <p:spPr>
          <a:xfrm>
            <a:off x="1251600" y="1044175"/>
            <a:ext cx="6640799" cy="498899"/>
          </a:xfrm>
          <a:prstGeom prst="rect">
            <a:avLst/>
          </a:prstGeom>
        </p:spPr>
        <p:txBody>
          <a:bodyPr anchorCtr="0" anchor="b" bIns="91425" lIns="91425" rIns="91425" tIns="91425"/>
          <a:lstStyle>
            <a:lvl1pPr lvl="0" algn="ctr">
              <a:spcBef>
                <a:spcPts val="0"/>
              </a:spcBef>
              <a:buSzPct val="100000"/>
              <a:defRPr sz="3000"/>
            </a:lvl1pPr>
            <a:lvl2pPr lvl="1" algn="ctr">
              <a:spcBef>
                <a:spcPts val="0"/>
              </a:spcBef>
              <a:buSzPct val="100000"/>
              <a:defRPr sz="3000"/>
            </a:lvl2pPr>
            <a:lvl3pPr lvl="2" algn="ctr">
              <a:spcBef>
                <a:spcPts val="0"/>
              </a:spcBef>
              <a:buSzPct val="100000"/>
              <a:defRPr sz="3000"/>
            </a:lvl3pPr>
            <a:lvl4pPr lvl="3" algn="ctr">
              <a:spcBef>
                <a:spcPts val="0"/>
              </a:spcBef>
              <a:buSzPct val="100000"/>
              <a:defRPr sz="3000"/>
            </a:lvl4pPr>
            <a:lvl5pPr lvl="4" algn="ctr">
              <a:spcBef>
                <a:spcPts val="0"/>
              </a:spcBef>
              <a:buSzPct val="100000"/>
              <a:defRPr sz="3000"/>
            </a:lvl5pPr>
            <a:lvl6pPr lvl="5" algn="ctr">
              <a:spcBef>
                <a:spcPts val="0"/>
              </a:spcBef>
              <a:buSzPct val="100000"/>
              <a:defRPr sz="3000"/>
            </a:lvl6pPr>
            <a:lvl7pPr lvl="6" algn="ctr">
              <a:spcBef>
                <a:spcPts val="0"/>
              </a:spcBef>
              <a:buSzPct val="100000"/>
              <a:defRPr sz="3000"/>
            </a:lvl7pPr>
            <a:lvl8pPr lvl="7" algn="ctr">
              <a:spcBef>
                <a:spcPts val="0"/>
              </a:spcBef>
              <a:buSzPct val="100000"/>
              <a:defRPr sz="3000"/>
            </a:lvl8pPr>
            <a:lvl9pPr lvl="8" algn="ctr">
              <a:spcBef>
                <a:spcPts val="0"/>
              </a:spcBef>
              <a:buSzPct val="100000"/>
              <a:defRPr sz="3000"/>
            </a:lvl9pPr>
          </a:lstStyle>
          <a:p/>
        </p:txBody>
      </p:sp>
      <p:pic>
        <p:nvPicPr>
          <p:cNvPr descr="3.png" id="76" name="Shape 76"/>
          <p:cNvPicPr preferRelativeResize="0"/>
          <p:nvPr/>
        </p:nvPicPr>
        <p:blipFill rotWithShape="1">
          <a:blip r:embed="rId3">
            <a:alphaModFix/>
          </a:blip>
          <a:srcRect b="18533" l="0" r="17197" t="0"/>
          <a:stretch/>
        </p:blipFill>
        <p:spPr>
          <a:xfrm>
            <a:off x="6915150" y="2889624"/>
            <a:ext cx="2228849" cy="2253874"/>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77" name="Shape 77"/>
        <p:cNvGrpSpPr/>
        <p:nvPr/>
      </p:nvGrpSpPr>
      <p:grpSpPr>
        <a:xfrm>
          <a:off x="0" y="0"/>
          <a:ext cx="0" cy="0"/>
          <a:chOff x="0" y="0"/>
          <a:chExt cx="0" cy="0"/>
        </a:xfrm>
      </p:grpSpPr>
      <p:pic>
        <p:nvPicPr>
          <p:cNvPr descr="3.png" id="78" name="Shape 78"/>
          <p:cNvPicPr preferRelativeResize="0"/>
          <p:nvPr/>
        </p:nvPicPr>
        <p:blipFill rotWithShape="1">
          <a:blip r:embed="rId2">
            <a:alphaModFix/>
          </a:blip>
          <a:srcRect b="18533" l="0" r="17197" t="0"/>
          <a:stretch/>
        </p:blipFill>
        <p:spPr>
          <a:xfrm>
            <a:off x="6915150" y="2889624"/>
            <a:ext cx="2228849" cy="2253874"/>
          </a:xfrm>
          <a:prstGeom prst="rect">
            <a:avLst/>
          </a:prstGeom>
          <a:noFill/>
          <a:ln>
            <a:noFill/>
          </a:ln>
        </p:spPr>
      </p:pic>
      <p:grpSp>
        <p:nvGrpSpPr>
          <p:cNvPr id="79" name="Shape 79"/>
          <p:cNvGrpSpPr/>
          <p:nvPr/>
        </p:nvGrpSpPr>
        <p:grpSpPr>
          <a:xfrm>
            <a:off x="615225" y="581250"/>
            <a:ext cx="7913399" cy="3981000"/>
            <a:chOff x="615225" y="581250"/>
            <a:chExt cx="7913399" cy="3981000"/>
          </a:xfrm>
        </p:grpSpPr>
        <p:sp>
          <p:nvSpPr>
            <p:cNvPr id="80" name="Shape 80"/>
            <p:cNvSpPr/>
            <p:nvPr/>
          </p:nvSpPr>
          <p:spPr>
            <a:xfrm>
              <a:off x="615225" y="581250"/>
              <a:ext cx="7913399" cy="3981000"/>
            </a:xfrm>
            <a:prstGeom prst="rect">
              <a:avLst/>
            </a:prstGeom>
            <a:solidFill>
              <a:srgbClr val="FFFFFF">
                <a:alpha val="92690"/>
              </a:srgbClr>
            </a:solidFill>
            <a:ln cap="flat" cmpd="sng" w="9525">
              <a:solidFill>
                <a:srgbClr val="231F1C"/>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81" name="Shape 81"/>
            <p:cNvSpPr/>
            <p:nvPr/>
          </p:nvSpPr>
          <p:spPr>
            <a:xfrm>
              <a:off x="704880" y="666850"/>
              <a:ext cx="7734000" cy="3809699"/>
            </a:xfrm>
            <a:prstGeom prst="rect">
              <a:avLst/>
            </a:prstGeom>
            <a:noFill/>
            <a:ln cap="flat" cmpd="sng" w="9525">
              <a:solidFill>
                <a:srgbClr val="231F1C"/>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grpSp>
      <p:sp>
        <p:nvSpPr>
          <p:cNvPr id="82" name="Shape 82"/>
          <p:cNvSpPr txBox="1"/>
          <p:nvPr>
            <p:ph idx="1" type="body"/>
          </p:nvPr>
        </p:nvSpPr>
        <p:spPr>
          <a:xfrm>
            <a:off x="885825" y="3949100"/>
            <a:ext cx="7372499" cy="519599"/>
          </a:xfrm>
          <a:prstGeom prst="rect">
            <a:avLst/>
          </a:prstGeom>
        </p:spPr>
        <p:txBody>
          <a:bodyPr anchorCtr="0" anchor="b" bIns="91425" lIns="91425" rIns="91425" tIns="91425"/>
          <a:lstStyle>
            <a:lvl1pPr lvl="0" algn="ctr">
              <a:spcBef>
                <a:spcPts val="360"/>
              </a:spcBef>
              <a:buSzPct val="100000"/>
              <a:buNone/>
              <a:defRPr sz="1200"/>
            </a:lvl1pPr>
          </a:lstStyle>
          <a:p/>
        </p:txBody>
      </p:sp>
      <p:pic>
        <p:nvPicPr>
          <p:cNvPr descr="7.png" id="83" name="Shape 83"/>
          <p:cNvPicPr preferRelativeResize="0"/>
          <p:nvPr/>
        </p:nvPicPr>
        <p:blipFill rotWithShape="1">
          <a:blip r:embed="rId3">
            <a:alphaModFix/>
          </a:blip>
          <a:srcRect b="18374" l="49259" r="0" t="0"/>
          <a:stretch/>
        </p:blipFill>
        <p:spPr>
          <a:xfrm rot="5400000">
            <a:off x="418137" y="-437187"/>
            <a:ext cx="1478298" cy="2333624"/>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84" name="Shape 84"/>
        <p:cNvGrpSpPr/>
        <p:nvPr/>
      </p:nvGrpSpPr>
      <p:grpSpPr>
        <a:xfrm>
          <a:off x="0" y="0"/>
          <a:ext cx="0" cy="0"/>
          <a:chOff x="0" y="0"/>
          <a:chExt cx="0" cy="0"/>
        </a:xfrm>
      </p:grpSpPr>
      <p:pic>
        <p:nvPicPr>
          <p:cNvPr descr="5.png" id="85" name="Shape 85"/>
          <p:cNvPicPr preferRelativeResize="0"/>
          <p:nvPr/>
        </p:nvPicPr>
        <p:blipFill rotWithShape="1">
          <a:blip r:embed="rId2">
            <a:alphaModFix/>
          </a:blip>
          <a:srcRect b="12701" l="0" r="40695" t="0"/>
          <a:stretch/>
        </p:blipFill>
        <p:spPr>
          <a:xfrm>
            <a:off x="7727980" y="1889850"/>
            <a:ext cx="1416019" cy="3253650"/>
          </a:xfrm>
          <a:prstGeom prst="rect">
            <a:avLst/>
          </a:prstGeom>
          <a:noFill/>
          <a:ln>
            <a:noFill/>
          </a:ln>
        </p:spPr>
      </p:pic>
      <p:pic>
        <p:nvPicPr>
          <p:cNvPr descr="11.png" id="86" name="Shape 86"/>
          <p:cNvPicPr preferRelativeResize="0"/>
          <p:nvPr/>
        </p:nvPicPr>
        <p:blipFill rotWithShape="1">
          <a:blip r:embed="rId3">
            <a:alphaModFix/>
          </a:blip>
          <a:srcRect b="9942" l="43534" r="0" t="0"/>
          <a:stretch/>
        </p:blipFill>
        <p:spPr>
          <a:xfrm flipH="1" rot="-5400000">
            <a:off x="6860725" y="-1130750"/>
            <a:ext cx="1162050" cy="3404500"/>
          </a:xfrm>
          <a:prstGeom prst="rect">
            <a:avLst/>
          </a:prstGeom>
          <a:noFill/>
          <a:ln>
            <a:noFill/>
          </a:ln>
        </p:spPr>
      </p:pic>
      <p:pic>
        <p:nvPicPr>
          <p:cNvPr descr="11.png" id="87" name="Shape 87"/>
          <p:cNvPicPr preferRelativeResize="0"/>
          <p:nvPr/>
        </p:nvPicPr>
        <p:blipFill rotWithShape="1">
          <a:blip r:embed="rId3">
            <a:alphaModFix/>
          </a:blip>
          <a:srcRect b="2780" l="0" r="35069" t="0"/>
          <a:stretch/>
        </p:blipFill>
        <p:spPr>
          <a:xfrm rot="5400000">
            <a:off x="1236200" y="2474450"/>
            <a:ext cx="1423324" cy="3914774"/>
          </a:xfrm>
          <a:prstGeom prst="rect">
            <a:avLst/>
          </a:prstGeom>
          <a:noFill/>
          <a:ln>
            <a:noFill/>
          </a:ln>
        </p:spPr>
      </p:pic>
      <p:grpSp>
        <p:nvGrpSpPr>
          <p:cNvPr id="88" name="Shape 88"/>
          <p:cNvGrpSpPr/>
          <p:nvPr/>
        </p:nvGrpSpPr>
        <p:grpSpPr>
          <a:xfrm>
            <a:off x="615225" y="581250"/>
            <a:ext cx="7913399" cy="3981000"/>
            <a:chOff x="615225" y="581250"/>
            <a:chExt cx="7913399" cy="3981000"/>
          </a:xfrm>
        </p:grpSpPr>
        <p:sp>
          <p:nvSpPr>
            <p:cNvPr id="89" name="Shape 89"/>
            <p:cNvSpPr/>
            <p:nvPr/>
          </p:nvSpPr>
          <p:spPr>
            <a:xfrm>
              <a:off x="615225" y="581250"/>
              <a:ext cx="7913399" cy="3981000"/>
            </a:xfrm>
            <a:prstGeom prst="rect">
              <a:avLst/>
            </a:prstGeom>
            <a:solidFill>
              <a:srgbClr val="FFFFFF">
                <a:alpha val="92690"/>
              </a:srgbClr>
            </a:solidFill>
            <a:ln cap="flat" cmpd="sng" w="9525">
              <a:solidFill>
                <a:srgbClr val="231F1C"/>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90" name="Shape 90"/>
            <p:cNvSpPr/>
            <p:nvPr/>
          </p:nvSpPr>
          <p:spPr>
            <a:xfrm>
              <a:off x="704880" y="666850"/>
              <a:ext cx="7734000" cy="3809699"/>
            </a:xfrm>
            <a:prstGeom prst="rect">
              <a:avLst/>
            </a:prstGeom>
            <a:noFill/>
            <a:ln cap="flat" cmpd="sng" w="9525">
              <a:solidFill>
                <a:srgbClr val="231F1C"/>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grpSp>
      <p:pic>
        <p:nvPicPr>
          <p:cNvPr descr="2.png" id="91" name="Shape 91"/>
          <p:cNvPicPr preferRelativeResize="0"/>
          <p:nvPr/>
        </p:nvPicPr>
        <p:blipFill rotWithShape="1">
          <a:blip r:embed="rId4">
            <a:alphaModFix/>
          </a:blip>
          <a:srcRect b="21353" l="45142" r="0" t="-12064"/>
          <a:stretch/>
        </p:blipFill>
        <p:spPr>
          <a:xfrm rot="5400000">
            <a:off x="949199" y="-968250"/>
            <a:ext cx="1654425" cy="3571876"/>
          </a:xfrm>
          <a:prstGeom prst="rect">
            <a:avLst/>
          </a:prstGeom>
          <a:noFill/>
          <a:ln>
            <a:noFill/>
          </a:ln>
        </p:spPr>
      </p:pic>
      <p:pic>
        <p:nvPicPr>
          <p:cNvPr descr="6.png" id="92" name="Shape 92"/>
          <p:cNvPicPr preferRelativeResize="0"/>
          <p:nvPr/>
        </p:nvPicPr>
        <p:blipFill rotWithShape="1">
          <a:blip r:embed="rId5">
            <a:alphaModFix/>
          </a:blip>
          <a:srcRect b="16541" l="11090" r="-11089" t="0"/>
          <a:stretch/>
        </p:blipFill>
        <p:spPr>
          <a:xfrm flipH="1">
            <a:off x="7639049" y="3602475"/>
            <a:ext cx="1504949" cy="1541023"/>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BFAF5"/>
        </a:solidFill>
      </p:bgPr>
    </p:bg>
    <p:spTree>
      <p:nvGrpSpPr>
        <p:cNvPr id="5" name="Shape 5"/>
        <p:cNvGrpSpPr/>
        <p:nvPr/>
      </p:nvGrpSpPr>
      <p:grpSpPr>
        <a:xfrm>
          <a:off x="0" y="0"/>
          <a:ext cx="0" cy="0"/>
          <a:chOff x="0" y="0"/>
          <a:chExt cx="0" cy="0"/>
        </a:xfrm>
      </p:grpSpPr>
      <p:sp>
        <p:nvSpPr>
          <p:cNvPr id="6" name="Shape 6"/>
          <p:cNvSpPr txBox="1"/>
          <p:nvPr>
            <p:ph type="title"/>
          </p:nvPr>
        </p:nvSpPr>
        <p:spPr>
          <a:xfrm>
            <a:off x="1251600" y="1044175"/>
            <a:ext cx="6640799" cy="953999"/>
          </a:xfrm>
          <a:prstGeom prst="rect">
            <a:avLst/>
          </a:prstGeom>
          <a:noFill/>
          <a:ln>
            <a:noFill/>
          </a:ln>
        </p:spPr>
        <p:txBody>
          <a:bodyPr anchorCtr="0" anchor="t" bIns="91425" lIns="91425" rIns="91425" tIns="91425"/>
          <a:lstStyle>
            <a:lvl1pPr lvl="0">
              <a:spcBef>
                <a:spcPts val="0"/>
              </a:spcBef>
              <a:buClr>
                <a:srgbClr val="231F1C"/>
              </a:buClr>
              <a:buSzPct val="100000"/>
              <a:buFont typeface="Playfair Display"/>
              <a:buNone/>
              <a:defRPr b="1" sz="4800">
                <a:solidFill>
                  <a:srgbClr val="231F1C"/>
                </a:solidFill>
                <a:latin typeface="Playfair Display"/>
                <a:ea typeface="Playfair Display"/>
                <a:cs typeface="Playfair Display"/>
                <a:sym typeface="Playfair Display"/>
              </a:defRPr>
            </a:lvl1pPr>
            <a:lvl2pPr lvl="1">
              <a:spcBef>
                <a:spcPts val="0"/>
              </a:spcBef>
              <a:buClr>
                <a:srgbClr val="231F1C"/>
              </a:buClr>
              <a:buSzPct val="100000"/>
              <a:buFont typeface="Playfair Display"/>
              <a:buNone/>
              <a:defRPr b="1" sz="4800">
                <a:solidFill>
                  <a:srgbClr val="231F1C"/>
                </a:solidFill>
                <a:latin typeface="Playfair Display"/>
                <a:ea typeface="Playfair Display"/>
                <a:cs typeface="Playfair Display"/>
                <a:sym typeface="Playfair Display"/>
              </a:defRPr>
            </a:lvl2pPr>
            <a:lvl3pPr lvl="2">
              <a:spcBef>
                <a:spcPts val="0"/>
              </a:spcBef>
              <a:buClr>
                <a:srgbClr val="231F1C"/>
              </a:buClr>
              <a:buSzPct val="100000"/>
              <a:buFont typeface="Playfair Display"/>
              <a:buNone/>
              <a:defRPr b="1" sz="4800">
                <a:solidFill>
                  <a:srgbClr val="231F1C"/>
                </a:solidFill>
                <a:latin typeface="Playfair Display"/>
                <a:ea typeface="Playfair Display"/>
                <a:cs typeface="Playfair Display"/>
                <a:sym typeface="Playfair Display"/>
              </a:defRPr>
            </a:lvl3pPr>
            <a:lvl4pPr lvl="3">
              <a:spcBef>
                <a:spcPts val="0"/>
              </a:spcBef>
              <a:buClr>
                <a:srgbClr val="231F1C"/>
              </a:buClr>
              <a:buSzPct val="100000"/>
              <a:buFont typeface="Playfair Display"/>
              <a:buNone/>
              <a:defRPr b="1" sz="4800">
                <a:solidFill>
                  <a:srgbClr val="231F1C"/>
                </a:solidFill>
                <a:latin typeface="Playfair Display"/>
                <a:ea typeface="Playfair Display"/>
                <a:cs typeface="Playfair Display"/>
                <a:sym typeface="Playfair Display"/>
              </a:defRPr>
            </a:lvl4pPr>
            <a:lvl5pPr lvl="4">
              <a:spcBef>
                <a:spcPts val="0"/>
              </a:spcBef>
              <a:buClr>
                <a:srgbClr val="231F1C"/>
              </a:buClr>
              <a:buSzPct val="100000"/>
              <a:buFont typeface="Playfair Display"/>
              <a:buNone/>
              <a:defRPr b="1" sz="4800">
                <a:solidFill>
                  <a:srgbClr val="231F1C"/>
                </a:solidFill>
                <a:latin typeface="Playfair Display"/>
                <a:ea typeface="Playfair Display"/>
                <a:cs typeface="Playfair Display"/>
                <a:sym typeface="Playfair Display"/>
              </a:defRPr>
            </a:lvl5pPr>
            <a:lvl6pPr lvl="5">
              <a:spcBef>
                <a:spcPts val="0"/>
              </a:spcBef>
              <a:buClr>
                <a:srgbClr val="231F1C"/>
              </a:buClr>
              <a:buSzPct val="100000"/>
              <a:buFont typeface="Playfair Display"/>
              <a:buNone/>
              <a:defRPr b="1" sz="4800">
                <a:solidFill>
                  <a:srgbClr val="231F1C"/>
                </a:solidFill>
                <a:latin typeface="Playfair Display"/>
                <a:ea typeface="Playfair Display"/>
                <a:cs typeface="Playfair Display"/>
                <a:sym typeface="Playfair Display"/>
              </a:defRPr>
            </a:lvl6pPr>
            <a:lvl7pPr lvl="6">
              <a:spcBef>
                <a:spcPts val="0"/>
              </a:spcBef>
              <a:buClr>
                <a:srgbClr val="231F1C"/>
              </a:buClr>
              <a:buSzPct val="100000"/>
              <a:buFont typeface="Playfair Display"/>
              <a:buNone/>
              <a:defRPr b="1" sz="4800">
                <a:solidFill>
                  <a:srgbClr val="231F1C"/>
                </a:solidFill>
                <a:latin typeface="Playfair Display"/>
                <a:ea typeface="Playfair Display"/>
                <a:cs typeface="Playfair Display"/>
                <a:sym typeface="Playfair Display"/>
              </a:defRPr>
            </a:lvl7pPr>
            <a:lvl8pPr lvl="7">
              <a:spcBef>
                <a:spcPts val="0"/>
              </a:spcBef>
              <a:buClr>
                <a:srgbClr val="231F1C"/>
              </a:buClr>
              <a:buSzPct val="100000"/>
              <a:buFont typeface="Playfair Display"/>
              <a:buNone/>
              <a:defRPr b="1" sz="4800">
                <a:solidFill>
                  <a:srgbClr val="231F1C"/>
                </a:solidFill>
                <a:latin typeface="Playfair Display"/>
                <a:ea typeface="Playfair Display"/>
                <a:cs typeface="Playfair Display"/>
                <a:sym typeface="Playfair Display"/>
              </a:defRPr>
            </a:lvl8pPr>
            <a:lvl9pPr lvl="8">
              <a:spcBef>
                <a:spcPts val="0"/>
              </a:spcBef>
              <a:buClr>
                <a:srgbClr val="231F1C"/>
              </a:buClr>
              <a:buSzPct val="100000"/>
              <a:buFont typeface="Playfair Display"/>
              <a:buNone/>
              <a:defRPr b="1" sz="4800">
                <a:solidFill>
                  <a:srgbClr val="231F1C"/>
                </a:solidFill>
                <a:latin typeface="Playfair Display"/>
                <a:ea typeface="Playfair Display"/>
                <a:cs typeface="Playfair Display"/>
                <a:sym typeface="Playfair Display"/>
              </a:defRPr>
            </a:lvl9pPr>
          </a:lstStyle>
          <a:p/>
        </p:txBody>
      </p:sp>
      <p:sp>
        <p:nvSpPr>
          <p:cNvPr id="7" name="Shape 7"/>
          <p:cNvSpPr txBox="1"/>
          <p:nvPr>
            <p:ph idx="1" type="body"/>
          </p:nvPr>
        </p:nvSpPr>
        <p:spPr>
          <a:xfrm>
            <a:off x="1251600" y="2122449"/>
            <a:ext cx="6640799" cy="2327399"/>
          </a:xfrm>
          <a:prstGeom prst="rect">
            <a:avLst/>
          </a:prstGeom>
          <a:noFill/>
          <a:ln>
            <a:noFill/>
          </a:ln>
        </p:spPr>
        <p:txBody>
          <a:bodyPr anchorCtr="0" anchor="t" bIns="91425" lIns="91425" rIns="91425" tIns="91425"/>
          <a:lstStyle>
            <a:lvl1pPr lvl="0">
              <a:spcBef>
                <a:spcPts val="600"/>
              </a:spcBef>
              <a:buClr>
                <a:schemeClr val="dk2"/>
              </a:buClr>
              <a:buFont typeface="Tinos"/>
              <a:buChar char="◉"/>
              <a:defRPr>
                <a:solidFill>
                  <a:schemeClr val="dk2"/>
                </a:solidFill>
                <a:latin typeface="Tinos"/>
                <a:ea typeface="Tinos"/>
                <a:cs typeface="Tinos"/>
                <a:sym typeface="Tinos"/>
              </a:defRPr>
            </a:lvl1pPr>
            <a:lvl2pPr lvl="1">
              <a:spcBef>
                <a:spcPts val="480"/>
              </a:spcBef>
              <a:buClr>
                <a:schemeClr val="dk2"/>
              </a:buClr>
              <a:buFont typeface="Tinos"/>
              <a:buChar char="◎"/>
              <a:defRPr>
                <a:solidFill>
                  <a:schemeClr val="dk2"/>
                </a:solidFill>
                <a:latin typeface="Tinos"/>
                <a:ea typeface="Tinos"/>
                <a:cs typeface="Tinos"/>
                <a:sym typeface="Tinos"/>
              </a:defRPr>
            </a:lvl2pPr>
            <a:lvl3pPr lvl="2">
              <a:spcBef>
                <a:spcPts val="480"/>
              </a:spcBef>
              <a:buClr>
                <a:schemeClr val="dk2"/>
              </a:buClr>
              <a:buFont typeface="Tinos"/>
              <a:buChar char="○"/>
              <a:defRPr>
                <a:solidFill>
                  <a:schemeClr val="dk2"/>
                </a:solidFill>
                <a:latin typeface="Tinos"/>
                <a:ea typeface="Tinos"/>
                <a:cs typeface="Tinos"/>
                <a:sym typeface="Tinos"/>
              </a:defRPr>
            </a:lvl3pPr>
            <a:lvl4pPr lvl="3">
              <a:spcBef>
                <a:spcPts val="360"/>
              </a:spcBef>
              <a:buClr>
                <a:schemeClr val="dk2"/>
              </a:buClr>
              <a:buFont typeface="Tinos"/>
              <a:defRPr>
                <a:solidFill>
                  <a:schemeClr val="dk2"/>
                </a:solidFill>
                <a:latin typeface="Tinos"/>
                <a:ea typeface="Tinos"/>
                <a:cs typeface="Tinos"/>
                <a:sym typeface="Tinos"/>
              </a:defRPr>
            </a:lvl4pPr>
            <a:lvl5pPr lvl="4">
              <a:spcBef>
                <a:spcPts val="360"/>
              </a:spcBef>
              <a:buClr>
                <a:schemeClr val="dk2"/>
              </a:buClr>
              <a:buFont typeface="Tinos"/>
              <a:defRPr>
                <a:solidFill>
                  <a:schemeClr val="dk2"/>
                </a:solidFill>
                <a:latin typeface="Tinos"/>
                <a:ea typeface="Tinos"/>
                <a:cs typeface="Tinos"/>
                <a:sym typeface="Tinos"/>
              </a:defRPr>
            </a:lvl5pPr>
            <a:lvl6pPr lvl="5">
              <a:spcBef>
                <a:spcPts val="360"/>
              </a:spcBef>
              <a:buClr>
                <a:schemeClr val="dk2"/>
              </a:buClr>
              <a:buFont typeface="Tinos"/>
              <a:defRPr>
                <a:solidFill>
                  <a:schemeClr val="dk2"/>
                </a:solidFill>
                <a:latin typeface="Tinos"/>
                <a:ea typeface="Tinos"/>
                <a:cs typeface="Tinos"/>
                <a:sym typeface="Tinos"/>
              </a:defRPr>
            </a:lvl6pPr>
            <a:lvl7pPr lvl="6">
              <a:spcBef>
                <a:spcPts val="360"/>
              </a:spcBef>
              <a:buClr>
                <a:schemeClr val="dk2"/>
              </a:buClr>
              <a:buFont typeface="Tinos"/>
              <a:defRPr>
                <a:solidFill>
                  <a:schemeClr val="dk2"/>
                </a:solidFill>
                <a:latin typeface="Tinos"/>
                <a:ea typeface="Tinos"/>
                <a:cs typeface="Tinos"/>
                <a:sym typeface="Tinos"/>
              </a:defRPr>
            </a:lvl7pPr>
            <a:lvl8pPr lvl="7">
              <a:spcBef>
                <a:spcPts val="360"/>
              </a:spcBef>
              <a:buClr>
                <a:schemeClr val="dk2"/>
              </a:buClr>
              <a:buFont typeface="Tinos"/>
              <a:defRPr>
                <a:solidFill>
                  <a:schemeClr val="dk2"/>
                </a:solidFill>
                <a:latin typeface="Tinos"/>
                <a:ea typeface="Tinos"/>
                <a:cs typeface="Tinos"/>
                <a:sym typeface="Tinos"/>
              </a:defRPr>
            </a:lvl8pPr>
            <a:lvl9pPr lvl="8">
              <a:spcBef>
                <a:spcPts val="360"/>
              </a:spcBef>
              <a:buClr>
                <a:schemeClr val="dk2"/>
              </a:buClr>
              <a:buFont typeface="Tinos"/>
              <a:defRPr>
                <a:solidFill>
                  <a:schemeClr val="dk2"/>
                </a:solidFill>
                <a:latin typeface="Tinos"/>
                <a:ea typeface="Tinos"/>
                <a:cs typeface="Tinos"/>
                <a:sym typeface="Tinos"/>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 Id="rId3" Type="http://schemas.openxmlformats.org/officeDocument/2006/relationships/hyperlink" Target="http://www.slidescarnival.com/help-use-presentation-template" TargetMode="External"/><Relationship Id="rId4" Type="http://schemas.openxmlformats.org/officeDocument/2006/relationships/hyperlink" Target="http://creativecommons.org/licenses/by/4.0/"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14.jpg"/><Relationship Id="rId4" Type="http://schemas.openxmlformats.org/officeDocument/2006/relationships/image" Target="../media/image1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6" name="Shape 116"/>
        <p:cNvGrpSpPr/>
        <p:nvPr/>
      </p:nvGrpSpPr>
      <p:grpSpPr>
        <a:xfrm>
          <a:off x="0" y="0"/>
          <a:ext cx="0" cy="0"/>
          <a:chOff x="0" y="0"/>
          <a:chExt cx="0" cy="0"/>
        </a:xfrm>
      </p:grpSpPr>
      <p:sp>
        <p:nvSpPr>
          <p:cNvPr id="117" name="Shape 117"/>
          <p:cNvSpPr txBox="1"/>
          <p:nvPr>
            <p:ph type="ctrTitle"/>
          </p:nvPr>
        </p:nvSpPr>
        <p:spPr>
          <a:xfrm>
            <a:off x="1962150" y="1171525"/>
            <a:ext cx="5219699" cy="2800499"/>
          </a:xfrm>
          <a:prstGeom prst="rect">
            <a:avLst/>
          </a:prstGeom>
        </p:spPr>
        <p:txBody>
          <a:bodyPr anchorCtr="0" anchor="ctr" bIns="91425" lIns="91425" rIns="91425" tIns="91425">
            <a:noAutofit/>
          </a:bodyPr>
          <a:lstStyle/>
          <a:p>
            <a:pPr lvl="0">
              <a:spcBef>
                <a:spcPts val="0"/>
              </a:spcBef>
              <a:buNone/>
            </a:pPr>
            <a:r>
              <a:rPr lang="en" sz="9600"/>
              <a:t>Google</a:t>
            </a:r>
          </a:p>
        </p:txBody>
      </p:sp>
      <p:sp>
        <p:nvSpPr>
          <p:cNvPr id="118" name="Shape 118"/>
          <p:cNvSpPr txBox="1"/>
          <p:nvPr/>
        </p:nvSpPr>
        <p:spPr>
          <a:xfrm>
            <a:off x="1300525" y="141150"/>
            <a:ext cx="3538500" cy="786300"/>
          </a:xfrm>
          <a:prstGeom prst="rect">
            <a:avLst/>
          </a:prstGeom>
          <a:noFill/>
          <a:ln>
            <a:noFill/>
          </a:ln>
        </p:spPr>
        <p:txBody>
          <a:bodyPr anchorCtr="0" anchor="t" bIns="91425" lIns="91425" rIns="91425" tIns="91425">
            <a:noAutofit/>
          </a:bodyPr>
          <a:lstStyle/>
          <a:p>
            <a:pPr lvl="0">
              <a:spcBef>
                <a:spcPts val="0"/>
              </a:spcBef>
              <a:buNone/>
            </a:pPr>
            <a:r>
              <a:t/>
            </a:r>
            <a:endParaRPr/>
          </a:p>
          <a:p>
            <a:pPr lvl="0">
              <a:spcBef>
                <a:spcPts val="0"/>
              </a:spcBef>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8" name="Shape 168"/>
        <p:cNvGrpSpPr/>
        <p:nvPr/>
      </p:nvGrpSpPr>
      <p:grpSpPr>
        <a:xfrm>
          <a:off x="0" y="0"/>
          <a:ext cx="0" cy="0"/>
          <a:chOff x="0" y="0"/>
          <a:chExt cx="0" cy="0"/>
        </a:xfrm>
      </p:grpSpPr>
      <p:sp>
        <p:nvSpPr>
          <p:cNvPr id="169" name="Shape 169"/>
          <p:cNvSpPr txBox="1"/>
          <p:nvPr/>
        </p:nvSpPr>
        <p:spPr>
          <a:xfrm>
            <a:off x="1851650" y="1051550"/>
            <a:ext cx="5726400" cy="3040500"/>
          </a:xfrm>
          <a:prstGeom prst="rect">
            <a:avLst/>
          </a:prstGeom>
          <a:noFill/>
          <a:ln>
            <a:noFill/>
          </a:ln>
        </p:spPr>
        <p:txBody>
          <a:bodyPr anchorCtr="0" anchor="t" bIns="91425" lIns="91425" rIns="91425" tIns="91425">
            <a:noAutofit/>
          </a:bodyPr>
          <a:lstStyle/>
          <a:p>
            <a:pPr lvl="0">
              <a:spcBef>
                <a:spcPts val="0"/>
              </a:spcBef>
              <a:buNone/>
            </a:pPr>
            <a:r>
              <a:t/>
            </a:r>
            <a:endParaRPr>
              <a:latin typeface="Times New Roman"/>
              <a:ea typeface="Times New Roman"/>
              <a:cs typeface="Times New Roman"/>
              <a:sym typeface="Times New Roman"/>
            </a:endParaRPr>
          </a:p>
          <a:p>
            <a:pPr lvl="0">
              <a:spcBef>
                <a:spcPts val="0"/>
              </a:spcBef>
              <a:buNone/>
            </a:pPr>
            <a:r>
              <a:t/>
            </a:r>
            <a:endParaRPr>
              <a:latin typeface="Times New Roman"/>
              <a:ea typeface="Times New Roman"/>
              <a:cs typeface="Times New Roman"/>
              <a:sym typeface="Times New Roman"/>
            </a:endParaRPr>
          </a:p>
          <a:p>
            <a:pPr lvl="0">
              <a:spcBef>
                <a:spcPts val="0"/>
              </a:spcBef>
              <a:buNone/>
            </a:pPr>
            <a:r>
              <a:t/>
            </a:r>
            <a:endParaRPr>
              <a:latin typeface="Times New Roman"/>
              <a:ea typeface="Times New Roman"/>
              <a:cs typeface="Times New Roman"/>
              <a:sym typeface="Times New Roman"/>
            </a:endParaRPr>
          </a:p>
        </p:txBody>
      </p:sp>
      <p:sp>
        <p:nvSpPr>
          <p:cNvPr id="170" name="Shape 170"/>
          <p:cNvSpPr txBox="1"/>
          <p:nvPr/>
        </p:nvSpPr>
        <p:spPr>
          <a:xfrm>
            <a:off x="1475850" y="1360250"/>
            <a:ext cx="7148100" cy="2423100"/>
          </a:xfrm>
          <a:prstGeom prst="rect">
            <a:avLst/>
          </a:prstGeom>
          <a:noFill/>
          <a:ln>
            <a:noFill/>
          </a:ln>
        </p:spPr>
        <p:txBody>
          <a:bodyPr anchorCtr="0" anchor="t" bIns="91425" lIns="91425" rIns="91425" tIns="91425">
            <a:noAutofit/>
          </a:bodyPr>
          <a:lstStyle/>
          <a:p>
            <a:pPr lvl="0">
              <a:spcBef>
                <a:spcPts val="0"/>
              </a:spcBef>
              <a:buNone/>
            </a:pPr>
            <a:r>
              <a:rPr lang="en">
                <a:latin typeface="Times New Roman"/>
                <a:ea typeface="Times New Roman"/>
                <a:cs typeface="Times New Roman"/>
                <a:sym typeface="Times New Roman"/>
              </a:rPr>
              <a:t>They can continue work in other country that have disaster</a:t>
            </a:r>
          </a:p>
          <a:p>
            <a:pPr lvl="0" rtl="0">
              <a:spcBef>
                <a:spcPts val="0"/>
              </a:spcBef>
              <a:buNone/>
            </a:pPr>
            <a:r>
              <a:t/>
            </a:r>
            <a:endParaRPr>
              <a:latin typeface="Times New Roman"/>
              <a:ea typeface="Times New Roman"/>
              <a:cs typeface="Times New Roman"/>
              <a:sym typeface="Times New Roman"/>
            </a:endParaRPr>
          </a:p>
          <a:p>
            <a:pPr lvl="0">
              <a:spcBef>
                <a:spcPts val="0"/>
              </a:spcBef>
              <a:buNone/>
            </a:pPr>
            <a:r>
              <a:rPr lang="en">
                <a:latin typeface="Times New Roman"/>
                <a:ea typeface="Times New Roman"/>
                <a:cs typeface="Times New Roman"/>
                <a:sym typeface="Times New Roman"/>
              </a:rPr>
              <a:t>They can support uneducate people for example give scholarship or help they find the work.</a:t>
            </a:r>
          </a:p>
          <a:p>
            <a:pPr lvl="0">
              <a:spcBef>
                <a:spcPts val="0"/>
              </a:spcBef>
              <a:buNone/>
            </a:pPr>
            <a:r>
              <a:t/>
            </a:r>
            <a:endParaRPr>
              <a:latin typeface="Times New Roman"/>
              <a:ea typeface="Times New Roman"/>
              <a:cs typeface="Times New Roman"/>
              <a:sym typeface="Times New Roman"/>
            </a:endParaRPr>
          </a:p>
          <a:p>
            <a:pPr lvl="0">
              <a:spcBef>
                <a:spcPts val="0"/>
              </a:spcBef>
              <a:buNone/>
            </a:pPr>
            <a:r>
              <a:rPr lang="en">
                <a:latin typeface="Times New Roman"/>
                <a:ea typeface="Times New Roman"/>
                <a:cs typeface="Times New Roman"/>
                <a:sym typeface="Times New Roman"/>
              </a:rPr>
              <a:t>They can use google map find lost people.</a:t>
            </a:r>
          </a:p>
          <a:p>
            <a:pPr lvl="0">
              <a:spcBef>
                <a:spcPts val="0"/>
              </a:spcBef>
              <a:buNone/>
            </a:pPr>
            <a:r>
              <a:t/>
            </a:r>
            <a:endParaRPr>
              <a:latin typeface="Times New Roman"/>
              <a:ea typeface="Times New Roman"/>
              <a:cs typeface="Times New Roman"/>
              <a:sym typeface="Times New Roman"/>
            </a:endParaRPr>
          </a:p>
          <a:p>
            <a:pPr lvl="0">
              <a:spcBef>
                <a:spcPts val="0"/>
              </a:spcBef>
              <a:buNone/>
            </a:pPr>
            <a:r>
              <a:rPr lang="en">
                <a:latin typeface="Times New Roman"/>
                <a:ea typeface="Times New Roman"/>
                <a:cs typeface="Times New Roman"/>
                <a:sym typeface="Times New Roman"/>
              </a:rPr>
              <a:t>They can donate food and drink to people that lack of foods</a:t>
            </a:r>
          </a:p>
          <a:p>
            <a:pPr lvl="0">
              <a:spcBef>
                <a:spcPts val="0"/>
              </a:spcBef>
              <a:buNone/>
            </a:pPr>
            <a:r>
              <a:t/>
            </a:r>
            <a:endParaRPr>
              <a:latin typeface="Times New Roman"/>
              <a:ea typeface="Times New Roman"/>
              <a:cs typeface="Times New Roman"/>
              <a:sym typeface="Times New Roman"/>
            </a:endParaRPr>
          </a:p>
          <a:p>
            <a:pPr lvl="0">
              <a:spcBef>
                <a:spcPts val="0"/>
              </a:spcBef>
              <a:buNone/>
            </a:pPr>
            <a:r>
              <a:t/>
            </a:r>
            <a:endParaRPr>
              <a:latin typeface="Times New Roman"/>
              <a:ea typeface="Times New Roman"/>
              <a:cs typeface="Times New Roman"/>
              <a:sym typeface="Times New Roman"/>
            </a:endParaRPr>
          </a:p>
          <a:p>
            <a:pPr lvl="0">
              <a:spcBef>
                <a:spcPts val="0"/>
              </a:spcBef>
              <a:buNone/>
            </a:pPr>
            <a:r>
              <a:t/>
            </a:r>
            <a:endParaRPr>
              <a:latin typeface="Times New Roman"/>
              <a:ea typeface="Times New Roman"/>
              <a:cs typeface="Times New Roman"/>
              <a:sym typeface="Times New Roman"/>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4" name="Shape 174"/>
        <p:cNvGrpSpPr/>
        <p:nvPr/>
      </p:nvGrpSpPr>
      <p:grpSpPr>
        <a:xfrm>
          <a:off x="0" y="0"/>
          <a:ext cx="0" cy="0"/>
          <a:chOff x="0" y="0"/>
          <a:chExt cx="0" cy="0"/>
        </a:xfrm>
      </p:grpSpPr>
      <p:sp>
        <p:nvSpPr>
          <p:cNvPr id="175" name="Shape 175"/>
          <p:cNvSpPr txBox="1"/>
          <p:nvPr>
            <p:ph type="title"/>
          </p:nvPr>
        </p:nvSpPr>
        <p:spPr>
          <a:xfrm>
            <a:off x="1251600" y="1044175"/>
            <a:ext cx="6640800" cy="1980600"/>
          </a:xfrm>
          <a:prstGeom prst="rect">
            <a:avLst/>
          </a:prstGeom>
        </p:spPr>
        <p:txBody>
          <a:bodyPr anchorCtr="0" anchor="b" bIns="91425" lIns="91425" rIns="91425" tIns="91425">
            <a:noAutofit/>
          </a:bodyPr>
          <a:lstStyle/>
          <a:p>
            <a:pPr lvl="0">
              <a:spcBef>
                <a:spcPts val="0"/>
              </a:spcBef>
              <a:buNone/>
            </a:pPr>
            <a:r>
              <a:rPr lang="en"/>
              <a:t>What other companies, do you think, would benefit from adapting a similar program</a:t>
            </a: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9" name="Shape 179"/>
        <p:cNvGrpSpPr/>
        <p:nvPr/>
      </p:nvGrpSpPr>
      <p:grpSpPr>
        <a:xfrm>
          <a:off x="0" y="0"/>
          <a:ext cx="0" cy="0"/>
          <a:chOff x="0" y="0"/>
          <a:chExt cx="0" cy="0"/>
        </a:xfrm>
      </p:grpSpPr>
      <p:sp>
        <p:nvSpPr>
          <p:cNvPr id="180" name="Shape 180"/>
          <p:cNvSpPr txBox="1"/>
          <p:nvPr/>
        </p:nvSpPr>
        <p:spPr>
          <a:xfrm>
            <a:off x="2114600" y="1600200"/>
            <a:ext cx="5166300" cy="2341800"/>
          </a:xfrm>
          <a:prstGeom prst="rect">
            <a:avLst/>
          </a:prstGeom>
          <a:noFill/>
          <a:ln>
            <a:noFill/>
          </a:ln>
        </p:spPr>
        <p:txBody>
          <a:bodyPr anchorCtr="0" anchor="t" bIns="91425" lIns="91425" rIns="91425" tIns="91425">
            <a:noAutofit/>
          </a:bodyPr>
          <a:lstStyle/>
          <a:p>
            <a:pPr lvl="0">
              <a:spcBef>
                <a:spcPts val="0"/>
              </a:spcBef>
              <a:buNone/>
            </a:pPr>
            <a:r>
              <a:rPr lang="en">
                <a:latin typeface="Courier New"/>
                <a:ea typeface="Courier New"/>
                <a:cs typeface="Courier New"/>
                <a:sym typeface="Courier New"/>
              </a:rPr>
              <a:t> </a:t>
            </a:r>
            <a:r>
              <a:rPr lang="en" sz="1800">
                <a:latin typeface="Playfair Display"/>
                <a:ea typeface="Playfair Display"/>
                <a:cs typeface="Playfair Display"/>
                <a:sym typeface="Playfair Display"/>
              </a:rPr>
              <a:t>Facebook or instagram might be other company that also can benefit from this program too. Both of them have power in our society. By posting an advertisement to encourage people for donating or volunteering.</a:t>
            </a: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4" name="Shape 184"/>
        <p:cNvGrpSpPr/>
        <p:nvPr/>
      </p:nvGrpSpPr>
      <p:grpSpPr>
        <a:xfrm>
          <a:off x="0" y="0"/>
          <a:ext cx="0" cy="0"/>
          <a:chOff x="0" y="0"/>
          <a:chExt cx="0" cy="0"/>
        </a:xfrm>
      </p:grpSpPr>
      <p:sp>
        <p:nvSpPr>
          <p:cNvPr id="185" name="Shape 185"/>
          <p:cNvSpPr txBox="1"/>
          <p:nvPr>
            <p:ph type="title"/>
          </p:nvPr>
        </p:nvSpPr>
        <p:spPr>
          <a:xfrm>
            <a:off x="1251600" y="1044175"/>
            <a:ext cx="6640800" cy="2012100"/>
          </a:xfrm>
          <a:prstGeom prst="rect">
            <a:avLst/>
          </a:prstGeom>
        </p:spPr>
        <p:txBody>
          <a:bodyPr anchorCtr="0" anchor="b" bIns="91425" lIns="91425" rIns="91425" tIns="91425">
            <a:noAutofit/>
          </a:bodyPr>
          <a:lstStyle/>
          <a:p>
            <a:pPr lvl="0" rtl="0">
              <a:spcBef>
                <a:spcPts val="0"/>
              </a:spcBef>
              <a:buNone/>
            </a:pPr>
            <a:r>
              <a:rPr lang="en"/>
              <a:t>From your group’s, why is being society responsible good for business</a:t>
            </a: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9" name="Shape 189"/>
        <p:cNvGrpSpPr/>
        <p:nvPr/>
      </p:nvGrpSpPr>
      <p:grpSpPr>
        <a:xfrm>
          <a:off x="0" y="0"/>
          <a:ext cx="0" cy="0"/>
          <a:chOff x="0" y="0"/>
          <a:chExt cx="0" cy="0"/>
        </a:xfrm>
      </p:grpSpPr>
      <p:sp>
        <p:nvSpPr>
          <p:cNvPr id="190" name="Shape 190"/>
          <p:cNvSpPr txBox="1"/>
          <p:nvPr>
            <p:ph idx="4294967295" type="subTitle"/>
          </p:nvPr>
        </p:nvSpPr>
        <p:spPr>
          <a:xfrm>
            <a:off x="2698200" y="1618550"/>
            <a:ext cx="3747600" cy="2323500"/>
          </a:xfrm>
          <a:prstGeom prst="rect">
            <a:avLst/>
          </a:prstGeom>
        </p:spPr>
        <p:txBody>
          <a:bodyPr anchorCtr="0" anchor="t" bIns="91425" lIns="91425" rIns="91425" tIns="91425">
            <a:noAutofit/>
          </a:bodyPr>
          <a:lstStyle/>
          <a:p>
            <a:pPr lvl="0" rtl="0" algn="ctr">
              <a:spcBef>
                <a:spcPts val="0"/>
              </a:spcBef>
              <a:buNone/>
            </a:pPr>
            <a:r>
              <a:rPr lang="en" sz="1800">
                <a:solidFill>
                  <a:srgbClr val="000000"/>
                </a:solidFill>
                <a:latin typeface="Playfair Display"/>
                <a:ea typeface="Playfair Display"/>
                <a:cs typeface="Playfair Display"/>
                <a:sym typeface="Playfair Display"/>
              </a:rPr>
              <a:t>It make consumer felt that this company are responsible for society and most of consumer want to help society. So, this company make consumer believed in them.</a:t>
            </a: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4" name="Shape 194"/>
        <p:cNvGrpSpPr/>
        <p:nvPr/>
      </p:nvGrpSpPr>
      <p:grpSpPr>
        <a:xfrm>
          <a:off x="0" y="0"/>
          <a:ext cx="0" cy="0"/>
          <a:chOff x="0" y="0"/>
          <a:chExt cx="0" cy="0"/>
        </a:xfrm>
      </p:grpSpPr>
      <p:sp>
        <p:nvSpPr>
          <p:cNvPr id="195" name="Shape 195"/>
          <p:cNvSpPr txBox="1"/>
          <p:nvPr>
            <p:ph idx="4294967295" type="ctrTitle"/>
          </p:nvPr>
        </p:nvSpPr>
        <p:spPr>
          <a:xfrm>
            <a:off x="1275150" y="1507150"/>
            <a:ext cx="6593700" cy="852600"/>
          </a:xfrm>
          <a:prstGeom prst="rect">
            <a:avLst/>
          </a:prstGeom>
        </p:spPr>
        <p:txBody>
          <a:bodyPr anchorCtr="0" anchor="t" bIns="91425" lIns="91425" rIns="91425" tIns="91425">
            <a:noAutofit/>
          </a:bodyPr>
          <a:lstStyle/>
          <a:p>
            <a:pPr lvl="0" rtl="0" algn="ctr">
              <a:spcBef>
                <a:spcPts val="0"/>
              </a:spcBef>
              <a:buNone/>
            </a:pPr>
            <a:r>
              <a:rPr lang="en" sz="6000"/>
              <a:t>Thanks!</a:t>
            </a:r>
          </a:p>
        </p:txBody>
      </p:sp>
      <p:sp>
        <p:nvSpPr>
          <p:cNvPr id="196" name="Shape 196"/>
          <p:cNvSpPr txBox="1"/>
          <p:nvPr>
            <p:ph idx="4294967295" type="subTitle"/>
          </p:nvPr>
        </p:nvSpPr>
        <p:spPr>
          <a:xfrm>
            <a:off x="1275150" y="2389078"/>
            <a:ext cx="6593700" cy="1468499"/>
          </a:xfrm>
          <a:prstGeom prst="rect">
            <a:avLst/>
          </a:prstGeom>
        </p:spPr>
        <p:txBody>
          <a:bodyPr anchorCtr="0" anchor="t" bIns="91425" lIns="91425" rIns="91425" tIns="91425">
            <a:noAutofit/>
          </a:bodyPr>
          <a:lstStyle/>
          <a:p>
            <a:pPr lvl="0" rtl="0" algn="ctr">
              <a:spcBef>
                <a:spcPts val="0"/>
              </a:spcBef>
              <a:buNone/>
            </a:pPr>
            <a:r>
              <a:rPr b="1" i="1" lang="en" sz="3600">
                <a:latin typeface="Playfair Display"/>
                <a:ea typeface="Playfair Display"/>
                <a:cs typeface="Playfair Display"/>
                <a:sym typeface="Playfair Display"/>
              </a:rPr>
              <a:t>Any questions?</a:t>
            </a:r>
          </a:p>
          <a:p>
            <a:pPr lvl="0" rtl="0" algn="ctr">
              <a:spcBef>
                <a:spcPts val="0"/>
              </a:spcBef>
              <a:buClr>
                <a:schemeClr val="dk1"/>
              </a:buClr>
              <a:buSzPct val="30555"/>
              <a:buFont typeface="Arial"/>
              <a:buNone/>
            </a:pPr>
            <a:r>
              <a:t/>
            </a:r>
            <a:endParaRPr b="1" sz="36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0" name="Shape 200"/>
        <p:cNvGrpSpPr/>
        <p:nvPr/>
      </p:nvGrpSpPr>
      <p:grpSpPr>
        <a:xfrm>
          <a:off x="0" y="0"/>
          <a:ext cx="0" cy="0"/>
          <a:chOff x="0" y="0"/>
          <a:chExt cx="0" cy="0"/>
        </a:xfrm>
      </p:grpSpPr>
      <p:sp>
        <p:nvSpPr>
          <p:cNvPr id="201" name="Shape 201"/>
          <p:cNvSpPr txBox="1"/>
          <p:nvPr>
            <p:ph idx="1" type="body"/>
          </p:nvPr>
        </p:nvSpPr>
        <p:spPr>
          <a:xfrm>
            <a:off x="2750400" y="1164100"/>
            <a:ext cx="3643200" cy="2816700"/>
          </a:xfrm>
          <a:prstGeom prst="rect">
            <a:avLst/>
          </a:prstGeom>
        </p:spPr>
        <p:txBody>
          <a:bodyPr anchorCtr="0" anchor="ctr" bIns="91425" lIns="91425" rIns="91425" tIns="91425">
            <a:noAutofit/>
          </a:bodyPr>
          <a:lstStyle/>
          <a:p>
            <a:pPr lvl="0">
              <a:spcBef>
                <a:spcPts val="0"/>
              </a:spcBef>
              <a:buNone/>
            </a:pPr>
            <a:r>
              <a:rPr lang="en"/>
              <a:t>TORFON</a:t>
            </a:r>
          </a:p>
          <a:p>
            <a:pPr lvl="0">
              <a:spcBef>
                <a:spcPts val="0"/>
              </a:spcBef>
              <a:buNone/>
            </a:pPr>
            <a:r>
              <a:rPr lang="en"/>
              <a:t>KEEN</a:t>
            </a:r>
          </a:p>
          <a:p>
            <a:pPr lvl="0">
              <a:spcBef>
                <a:spcPts val="0"/>
              </a:spcBef>
              <a:buNone/>
            </a:pPr>
            <a:r>
              <a:rPr lang="en"/>
              <a:t>PRAI</a:t>
            </a:r>
          </a:p>
          <a:p>
            <a:pPr lvl="0">
              <a:spcBef>
                <a:spcPts val="0"/>
              </a:spcBef>
              <a:buNone/>
            </a:pPr>
            <a:r>
              <a:rPr lang="en"/>
              <a:t>LING</a:t>
            </a:r>
          </a:p>
          <a:p>
            <a:pPr lvl="0" rtl="0">
              <a:spcBef>
                <a:spcPts val="0"/>
              </a:spcBef>
              <a:buNone/>
            </a:pPr>
            <a:r>
              <a:rPr lang="en"/>
              <a:t>BENZ</a:t>
            </a: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2" name="Shape 122"/>
        <p:cNvGrpSpPr/>
        <p:nvPr/>
      </p:nvGrpSpPr>
      <p:grpSpPr>
        <a:xfrm>
          <a:off x="0" y="0"/>
          <a:ext cx="0" cy="0"/>
          <a:chOff x="0" y="0"/>
          <a:chExt cx="0" cy="0"/>
        </a:xfrm>
      </p:grpSpPr>
      <p:sp>
        <p:nvSpPr>
          <p:cNvPr id="123" name="Shape 123"/>
          <p:cNvSpPr txBox="1"/>
          <p:nvPr>
            <p:ph type="title"/>
          </p:nvPr>
        </p:nvSpPr>
        <p:spPr>
          <a:xfrm>
            <a:off x="1251600" y="1044175"/>
            <a:ext cx="6640799" cy="953999"/>
          </a:xfrm>
          <a:prstGeom prst="rect">
            <a:avLst/>
          </a:prstGeom>
        </p:spPr>
        <p:txBody>
          <a:bodyPr anchorCtr="0" anchor="t" bIns="91425" lIns="91425" rIns="91425" tIns="91425">
            <a:noAutofit/>
          </a:bodyPr>
          <a:lstStyle/>
          <a:p>
            <a:pPr lvl="0" rtl="0">
              <a:spcBef>
                <a:spcPts val="0"/>
              </a:spcBef>
              <a:buNone/>
            </a:pPr>
            <a:r>
              <a:rPr lang="en"/>
              <a:t>Business profile</a:t>
            </a:r>
          </a:p>
        </p:txBody>
      </p:sp>
      <p:sp>
        <p:nvSpPr>
          <p:cNvPr id="124" name="Shape 124"/>
          <p:cNvSpPr txBox="1"/>
          <p:nvPr>
            <p:ph idx="2" type="body"/>
          </p:nvPr>
        </p:nvSpPr>
        <p:spPr>
          <a:xfrm>
            <a:off x="1323975" y="1962150"/>
            <a:ext cx="6496200" cy="542999"/>
          </a:xfrm>
          <a:prstGeom prst="rect">
            <a:avLst/>
          </a:prstGeom>
        </p:spPr>
        <p:txBody>
          <a:bodyPr anchorCtr="0" anchor="t" bIns="91425" lIns="91425" rIns="91425" tIns="91425">
            <a:noAutofit/>
          </a:bodyPr>
          <a:lstStyle/>
          <a:p>
            <a:pPr lvl="0" rtl="0">
              <a:spcBef>
                <a:spcPts val="0"/>
              </a:spcBef>
              <a:buNone/>
            </a:pPr>
            <a:r>
              <a:rPr lang="en">
                <a:latin typeface="Courier New"/>
                <a:ea typeface="Courier New"/>
                <a:cs typeface="Courier New"/>
                <a:sym typeface="Courier New"/>
              </a:rPr>
              <a:t>Google began in 1996 by student at Stanford University. </a:t>
            </a:r>
          </a:p>
        </p:txBody>
      </p:sp>
      <p:sp>
        <p:nvSpPr>
          <p:cNvPr id="125" name="Shape 125"/>
          <p:cNvSpPr txBox="1"/>
          <p:nvPr>
            <p:ph idx="2" type="body"/>
          </p:nvPr>
        </p:nvSpPr>
        <p:spPr>
          <a:xfrm>
            <a:off x="1323975" y="2568750"/>
            <a:ext cx="2981100" cy="1641899"/>
          </a:xfrm>
          <a:prstGeom prst="rect">
            <a:avLst/>
          </a:prstGeom>
        </p:spPr>
        <p:txBody>
          <a:bodyPr anchorCtr="0" anchor="t" bIns="91425" lIns="91425" rIns="91425" tIns="91425">
            <a:noAutofit/>
          </a:bodyPr>
          <a:lstStyle/>
          <a:p>
            <a:pPr lvl="0" rtl="0">
              <a:spcBef>
                <a:spcPts val="0"/>
              </a:spcBef>
              <a:spcAft>
                <a:spcPts val="0"/>
              </a:spcAft>
              <a:buNone/>
            </a:pPr>
            <a:r>
              <a:rPr lang="en">
                <a:latin typeface="Courier New"/>
                <a:ea typeface="Courier New"/>
                <a:cs typeface="Courier New"/>
                <a:sym typeface="Courier New"/>
              </a:rPr>
              <a:t>The vision of google is:</a:t>
            </a:r>
          </a:p>
          <a:p>
            <a:pPr lvl="0" rtl="0">
              <a:spcBef>
                <a:spcPts val="0"/>
              </a:spcBef>
              <a:spcAft>
                <a:spcPts val="0"/>
              </a:spcAft>
              <a:buNone/>
            </a:pPr>
            <a:r>
              <a:rPr lang="en">
                <a:latin typeface="Courier New"/>
                <a:ea typeface="Courier New"/>
                <a:cs typeface="Courier New"/>
                <a:sym typeface="Courier New"/>
              </a:rPr>
              <a:t>To make search engines so powerful that they would understand “everything in the world” </a:t>
            </a:r>
          </a:p>
        </p:txBody>
      </p:sp>
      <p:sp>
        <p:nvSpPr>
          <p:cNvPr id="126" name="Shape 126"/>
          <p:cNvSpPr txBox="1"/>
          <p:nvPr>
            <p:ph idx="2" type="body"/>
          </p:nvPr>
        </p:nvSpPr>
        <p:spPr>
          <a:xfrm>
            <a:off x="1323975" y="4515525"/>
            <a:ext cx="6496200" cy="826499"/>
          </a:xfrm>
          <a:prstGeom prst="rect">
            <a:avLst/>
          </a:prstGeom>
        </p:spPr>
        <p:txBody>
          <a:bodyPr anchorCtr="0" anchor="t" bIns="91425" lIns="91425" rIns="91425" tIns="91425">
            <a:noAutofit/>
          </a:bodyPr>
          <a:lstStyle/>
          <a:p>
            <a:pPr lvl="0" rtl="0" algn="ctr">
              <a:spcBef>
                <a:spcPts val="0"/>
              </a:spcBef>
              <a:spcAft>
                <a:spcPts val="0"/>
              </a:spcAft>
              <a:buNone/>
            </a:pPr>
            <a:r>
              <a:rPr b="1" lang="en" sz="900"/>
              <a:t>More info on how to use this template at </a:t>
            </a:r>
            <a:r>
              <a:rPr b="1" lang="en" sz="900" u="sng">
                <a:hlinkClick r:id="rId3"/>
              </a:rPr>
              <a:t>www.slidescarnival.com/help-use-presentation-template</a:t>
            </a:r>
          </a:p>
          <a:p>
            <a:pPr lvl="0" rtl="0" algn="ctr">
              <a:spcBef>
                <a:spcPts val="0"/>
              </a:spcBef>
              <a:spcAft>
                <a:spcPts val="0"/>
              </a:spcAft>
              <a:buClr>
                <a:schemeClr val="dk1"/>
              </a:buClr>
              <a:buSzPct val="122222"/>
              <a:buFont typeface="Arial"/>
              <a:buNone/>
            </a:pPr>
            <a:r>
              <a:rPr lang="en" sz="900"/>
              <a:t>This template is free to use under </a:t>
            </a:r>
            <a:r>
              <a:rPr lang="en" sz="900" u="sng">
                <a:hlinkClick r:id="rId4"/>
              </a:rPr>
              <a:t>Creative Commons Attribution license</a:t>
            </a:r>
            <a:r>
              <a:rPr lang="en" sz="900"/>
              <a:t>. You can keep the Credits slide or mention SlidesCarnival and other resources used in a slide footer.</a:t>
            </a:r>
          </a:p>
          <a:p>
            <a:pPr lvl="0" rtl="0" algn="ctr">
              <a:spcBef>
                <a:spcPts val="0"/>
              </a:spcBef>
              <a:spcAft>
                <a:spcPts val="0"/>
              </a:spcAft>
              <a:buClr>
                <a:schemeClr val="dk1"/>
              </a:buClr>
              <a:buSzPct val="122222"/>
              <a:buFont typeface="Arial"/>
              <a:buNone/>
            </a:pPr>
            <a:r>
              <a:t/>
            </a:r>
            <a:endParaRPr sz="900"/>
          </a:p>
          <a:p>
            <a:pPr lvl="0" rtl="0" algn="ctr">
              <a:spcBef>
                <a:spcPts val="0"/>
              </a:spcBef>
              <a:spcAft>
                <a:spcPts val="0"/>
              </a:spcAft>
              <a:buNone/>
            </a:pPr>
            <a:r>
              <a:t/>
            </a:r>
            <a:endParaRPr sz="900"/>
          </a:p>
        </p:txBody>
      </p:sp>
      <p:sp>
        <p:nvSpPr>
          <p:cNvPr id="127" name="Shape 127"/>
          <p:cNvSpPr txBox="1"/>
          <p:nvPr>
            <p:ph idx="2" type="body"/>
          </p:nvPr>
        </p:nvSpPr>
        <p:spPr>
          <a:xfrm>
            <a:off x="4499400" y="2322637"/>
            <a:ext cx="3320400" cy="1887900"/>
          </a:xfrm>
          <a:prstGeom prst="rect">
            <a:avLst/>
          </a:prstGeom>
        </p:spPr>
        <p:txBody>
          <a:bodyPr anchorCtr="0" anchor="t" bIns="91425" lIns="91425" rIns="91425" tIns="91425">
            <a:noAutofit/>
          </a:bodyPr>
          <a:lstStyle/>
          <a:p>
            <a:pPr lvl="0" rtl="0">
              <a:spcBef>
                <a:spcPts val="0"/>
              </a:spcBef>
              <a:spcAft>
                <a:spcPts val="0"/>
              </a:spcAft>
              <a:buNone/>
            </a:pPr>
            <a:r>
              <a:rPr lang="en" sz="1200">
                <a:latin typeface="Courier New"/>
                <a:ea typeface="Courier New"/>
                <a:cs typeface="Courier New"/>
                <a:sym typeface="Courier New"/>
              </a:rPr>
              <a:t>They created marketing mix product:</a:t>
            </a:r>
          </a:p>
          <a:p>
            <a:pPr lvl="0" rtl="0">
              <a:spcBef>
                <a:spcPts val="0"/>
              </a:spcBef>
              <a:spcAft>
                <a:spcPts val="0"/>
              </a:spcAft>
              <a:buNone/>
            </a:pPr>
            <a:r>
              <a:rPr lang="en" sz="1200">
                <a:latin typeface="Courier New"/>
                <a:ea typeface="Courier New"/>
                <a:cs typeface="Courier New"/>
                <a:sym typeface="Courier New"/>
              </a:rPr>
              <a:t>-Google maps</a:t>
            </a:r>
          </a:p>
          <a:p>
            <a:pPr lvl="0" rtl="0">
              <a:spcBef>
                <a:spcPts val="0"/>
              </a:spcBef>
              <a:spcAft>
                <a:spcPts val="0"/>
              </a:spcAft>
              <a:buNone/>
            </a:pPr>
            <a:r>
              <a:rPr lang="en" sz="1200">
                <a:latin typeface="Courier New"/>
                <a:ea typeface="Courier New"/>
                <a:cs typeface="Courier New"/>
                <a:sym typeface="Courier New"/>
              </a:rPr>
              <a:t>-Google Chrome</a:t>
            </a:r>
          </a:p>
          <a:p>
            <a:pPr lvl="0" rtl="0">
              <a:spcBef>
                <a:spcPts val="0"/>
              </a:spcBef>
              <a:spcAft>
                <a:spcPts val="0"/>
              </a:spcAft>
              <a:buNone/>
            </a:pPr>
            <a:r>
              <a:rPr lang="en" sz="1200">
                <a:latin typeface="Courier New"/>
                <a:ea typeface="Courier New"/>
                <a:cs typeface="Courier New"/>
                <a:sym typeface="Courier New"/>
              </a:rPr>
              <a:t>-Google News</a:t>
            </a:r>
          </a:p>
          <a:p>
            <a:pPr lvl="0" rtl="0">
              <a:spcBef>
                <a:spcPts val="0"/>
              </a:spcBef>
              <a:spcAft>
                <a:spcPts val="0"/>
              </a:spcAft>
              <a:buNone/>
            </a:pPr>
            <a:r>
              <a:rPr lang="en" sz="1200">
                <a:latin typeface="Courier New"/>
                <a:ea typeface="Courier New"/>
                <a:cs typeface="Courier New"/>
                <a:sym typeface="Courier New"/>
              </a:rPr>
              <a:t>-Google Earth</a:t>
            </a:r>
          </a:p>
          <a:p>
            <a:pPr lvl="0" rtl="0">
              <a:spcBef>
                <a:spcPts val="0"/>
              </a:spcBef>
              <a:spcAft>
                <a:spcPts val="0"/>
              </a:spcAft>
              <a:buNone/>
            </a:pPr>
            <a:r>
              <a:rPr lang="en" sz="1200">
                <a:latin typeface="Courier New"/>
                <a:ea typeface="Courier New"/>
                <a:cs typeface="Courier New"/>
                <a:sym typeface="Courier New"/>
              </a:rPr>
              <a:t>-Google Finance </a:t>
            </a: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1" name="Shape 131"/>
        <p:cNvGrpSpPr/>
        <p:nvPr/>
      </p:nvGrpSpPr>
      <p:grpSpPr>
        <a:xfrm>
          <a:off x="0" y="0"/>
          <a:ext cx="0" cy="0"/>
          <a:chOff x="0" y="0"/>
          <a:chExt cx="0" cy="0"/>
        </a:xfrm>
      </p:grpSpPr>
      <p:sp>
        <p:nvSpPr>
          <p:cNvPr id="132" name="Shape 132"/>
          <p:cNvSpPr txBox="1"/>
          <p:nvPr>
            <p:ph type="ctrTitle"/>
          </p:nvPr>
        </p:nvSpPr>
        <p:spPr>
          <a:xfrm>
            <a:off x="1924050" y="1659550"/>
            <a:ext cx="5295900" cy="1159799"/>
          </a:xfrm>
          <a:prstGeom prst="rect">
            <a:avLst/>
          </a:prstGeom>
        </p:spPr>
        <p:txBody>
          <a:bodyPr anchorCtr="0" anchor="t" bIns="91425" lIns="91425" rIns="91425" tIns="91425">
            <a:noAutofit/>
          </a:bodyPr>
          <a:lstStyle/>
          <a:p>
            <a:pPr indent="457200" lvl="0" rtl="0">
              <a:spcBef>
                <a:spcPts val="0"/>
              </a:spcBef>
              <a:buNone/>
            </a:pPr>
            <a:r>
              <a:rPr lang="en"/>
              <a:t>When did they begin their socially responsible program?</a:t>
            </a: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6" name="Shape 136"/>
        <p:cNvGrpSpPr/>
        <p:nvPr/>
      </p:nvGrpSpPr>
      <p:grpSpPr>
        <a:xfrm>
          <a:off x="0" y="0"/>
          <a:ext cx="0" cy="0"/>
          <a:chOff x="0" y="0"/>
          <a:chExt cx="0" cy="0"/>
        </a:xfrm>
      </p:grpSpPr>
      <p:sp>
        <p:nvSpPr>
          <p:cNvPr id="137" name="Shape 137"/>
          <p:cNvSpPr txBox="1"/>
          <p:nvPr/>
        </p:nvSpPr>
        <p:spPr>
          <a:xfrm>
            <a:off x="1592900" y="877400"/>
            <a:ext cx="6321300" cy="3205800"/>
          </a:xfrm>
          <a:prstGeom prst="rect">
            <a:avLst/>
          </a:prstGeom>
          <a:noFill/>
          <a:ln>
            <a:noFill/>
          </a:ln>
        </p:spPr>
        <p:txBody>
          <a:bodyPr anchorCtr="0" anchor="t" bIns="91425" lIns="91425" rIns="91425" tIns="91425">
            <a:noAutofit/>
          </a:bodyPr>
          <a:lstStyle/>
          <a:p>
            <a:pPr indent="-342900" lvl="0" marL="457200" rtl="0">
              <a:spcBef>
                <a:spcPts val="0"/>
              </a:spcBef>
              <a:buClr>
                <a:srgbClr val="444444"/>
              </a:buClr>
              <a:buSzPct val="100000"/>
              <a:buFont typeface="Courier New"/>
              <a:buChar char="-"/>
            </a:pPr>
            <a:r>
              <a:rPr lang="en" sz="1800">
                <a:solidFill>
                  <a:srgbClr val="444444"/>
                </a:solidFill>
                <a:latin typeface="Courier New"/>
                <a:ea typeface="Courier New"/>
                <a:cs typeface="Courier New"/>
                <a:sym typeface="Courier New"/>
              </a:rPr>
              <a:t>Their program was begun in 2008.</a:t>
            </a:r>
          </a:p>
          <a:p>
            <a:pPr lvl="0" rtl="0">
              <a:spcBef>
                <a:spcPts val="0"/>
              </a:spcBef>
              <a:buNone/>
            </a:pPr>
            <a:r>
              <a:t/>
            </a:r>
            <a:endParaRPr sz="1800">
              <a:solidFill>
                <a:srgbClr val="444444"/>
              </a:solidFill>
              <a:latin typeface="Courier New"/>
              <a:ea typeface="Courier New"/>
              <a:cs typeface="Courier New"/>
              <a:sym typeface="Courier New"/>
            </a:endParaRPr>
          </a:p>
          <a:p>
            <a:pPr indent="-342900" lvl="0" marL="457200" rtl="0">
              <a:spcBef>
                <a:spcPts val="0"/>
              </a:spcBef>
              <a:buClr>
                <a:srgbClr val="444444"/>
              </a:buClr>
              <a:buSzPct val="100000"/>
              <a:buFont typeface="Courier New"/>
              <a:buChar char="-"/>
            </a:pPr>
            <a:r>
              <a:rPr lang="en" sz="1800">
                <a:solidFill>
                  <a:srgbClr val="444444"/>
                </a:solidFill>
                <a:latin typeface="Courier New"/>
                <a:ea typeface="Courier New"/>
                <a:cs typeface="Courier New"/>
                <a:sym typeface="Courier New"/>
              </a:rPr>
              <a:t>After May, 12th </a:t>
            </a:r>
          </a:p>
          <a:p>
            <a:pPr lvl="0" rtl="0">
              <a:spcBef>
                <a:spcPts val="0"/>
              </a:spcBef>
              <a:buNone/>
            </a:pPr>
            <a:r>
              <a:t/>
            </a:r>
            <a:endParaRPr sz="1800">
              <a:solidFill>
                <a:srgbClr val="444444"/>
              </a:solidFill>
              <a:latin typeface="Courier New"/>
              <a:ea typeface="Courier New"/>
              <a:cs typeface="Courier New"/>
              <a:sym typeface="Courier New"/>
            </a:endParaRPr>
          </a:p>
          <a:p>
            <a:pPr indent="-342900" lvl="0" marL="457200">
              <a:spcBef>
                <a:spcPts val="0"/>
              </a:spcBef>
              <a:buClr>
                <a:srgbClr val="444444"/>
              </a:buClr>
              <a:buSzPct val="100000"/>
              <a:buFont typeface="Courier New"/>
              <a:buChar char="-"/>
            </a:pPr>
            <a:r>
              <a:rPr lang="en" sz="1800">
                <a:solidFill>
                  <a:srgbClr val="444444"/>
                </a:solidFill>
                <a:latin typeface="Courier New"/>
                <a:ea typeface="Courier New"/>
                <a:cs typeface="Courier New"/>
                <a:sym typeface="Courier New"/>
              </a:rPr>
              <a:t>Where there was an earthquake </a:t>
            </a:r>
            <a:r>
              <a:rPr lang="en" sz="1800">
                <a:solidFill>
                  <a:srgbClr val="444444"/>
                </a:solidFill>
                <a:latin typeface="Courier New"/>
                <a:ea typeface="Courier New"/>
                <a:cs typeface="Courier New"/>
                <a:sym typeface="Courier New"/>
              </a:rPr>
              <a:t>struck Sichuan province in, Western China.</a:t>
            </a:r>
          </a:p>
          <a:p>
            <a:pPr lvl="0">
              <a:spcBef>
                <a:spcPts val="0"/>
              </a:spcBef>
              <a:buNone/>
            </a:pPr>
            <a:r>
              <a:rPr lang="en" sz="2400">
                <a:latin typeface="Playfair Display"/>
                <a:ea typeface="Playfair Display"/>
                <a:cs typeface="Playfair Display"/>
                <a:sym typeface="Playfair Display"/>
              </a:rPr>
              <a:t> </a:t>
            </a:r>
          </a:p>
        </p:txBody>
      </p:sp>
      <p:pic>
        <p:nvPicPr>
          <p:cNvPr id="138" name="Shape 138"/>
          <p:cNvPicPr preferRelativeResize="0"/>
          <p:nvPr/>
        </p:nvPicPr>
        <p:blipFill>
          <a:blip r:embed="rId3">
            <a:alphaModFix/>
          </a:blip>
          <a:stretch>
            <a:fillRect/>
          </a:stretch>
        </p:blipFill>
        <p:spPr>
          <a:xfrm>
            <a:off x="529350" y="2903224"/>
            <a:ext cx="3025399" cy="1737374"/>
          </a:xfrm>
          <a:prstGeom prst="rect">
            <a:avLst/>
          </a:prstGeom>
          <a:noFill/>
          <a:ln>
            <a:noFill/>
          </a:ln>
        </p:spPr>
      </p:pic>
      <p:pic>
        <p:nvPicPr>
          <p:cNvPr id="139" name="Shape 139"/>
          <p:cNvPicPr preferRelativeResize="0"/>
          <p:nvPr/>
        </p:nvPicPr>
        <p:blipFill>
          <a:blip r:embed="rId4">
            <a:alphaModFix/>
          </a:blip>
          <a:stretch>
            <a:fillRect/>
          </a:stretch>
        </p:blipFill>
        <p:spPr>
          <a:xfrm>
            <a:off x="5020625" y="3006125"/>
            <a:ext cx="2100274" cy="16802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8"/>
                                        </p:tgtEl>
                                        <p:attrNameLst>
                                          <p:attrName>style.visibility</p:attrName>
                                        </p:attrNameLst>
                                      </p:cBhvr>
                                      <p:to>
                                        <p:strVal val="visible"/>
                                      </p:to>
                                    </p:set>
                                    <p:animEffect filter="fade" transition="in">
                                      <p:cBhvr>
                                        <p:cTn dur="1000"/>
                                        <p:tgtEl>
                                          <p:spTgt spid="13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9"/>
                                        </p:tgtEl>
                                        <p:attrNameLst>
                                          <p:attrName>style.visibility</p:attrName>
                                        </p:attrNameLst>
                                      </p:cBhvr>
                                      <p:to>
                                        <p:strVal val="visible"/>
                                      </p:to>
                                    </p:set>
                                    <p:animEffect filter="fade" transition="in">
                                      <p:cBhvr>
                                        <p:cTn dur="1000"/>
                                        <p:tgtEl>
                                          <p:spTgt spid="13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3" name="Shape 143"/>
        <p:cNvGrpSpPr/>
        <p:nvPr/>
      </p:nvGrpSpPr>
      <p:grpSpPr>
        <a:xfrm>
          <a:off x="0" y="0"/>
          <a:ext cx="0" cy="0"/>
          <a:chOff x="0" y="0"/>
          <a:chExt cx="0" cy="0"/>
        </a:xfrm>
      </p:grpSpPr>
      <p:sp>
        <p:nvSpPr>
          <p:cNvPr id="144" name="Shape 144"/>
          <p:cNvSpPr txBox="1"/>
          <p:nvPr/>
        </p:nvSpPr>
        <p:spPr>
          <a:xfrm>
            <a:off x="1717125" y="1680200"/>
            <a:ext cx="5540700" cy="2491800"/>
          </a:xfrm>
          <a:prstGeom prst="rect">
            <a:avLst/>
          </a:prstGeom>
          <a:noFill/>
          <a:ln>
            <a:noFill/>
          </a:ln>
        </p:spPr>
        <p:txBody>
          <a:bodyPr anchorCtr="0" anchor="t" bIns="91425" lIns="91425" rIns="91425" tIns="91425">
            <a:noAutofit/>
          </a:bodyPr>
          <a:lstStyle/>
          <a:p>
            <a:pPr lvl="0" rtl="0">
              <a:spcBef>
                <a:spcPts val="0"/>
              </a:spcBef>
              <a:buNone/>
            </a:pPr>
            <a:r>
              <a:rPr lang="en" sz="1800">
                <a:latin typeface="Courier New"/>
                <a:ea typeface="Courier New"/>
                <a:cs typeface="Courier New"/>
                <a:sym typeface="Courier New"/>
              </a:rPr>
              <a:t>Focused on</a:t>
            </a:r>
          </a:p>
          <a:p>
            <a:pPr indent="-342900" lvl="0" marL="457200" rtl="0">
              <a:spcBef>
                <a:spcPts val="0"/>
              </a:spcBef>
              <a:buSzPct val="100000"/>
              <a:buFont typeface="Courier New"/>
              <a:buChar char="-"/>
            </a:pPr>
            <a:r>
              <a:rPr lang="en" sz="1800">
                <a:latin typeface="Courier New"/>
                <a:ea typeface="Courier New"/>
                <a:cs typeface="Courier New"/>
                <a:sym typeface="Courier New"/>
              </a:rPr>
              <a:t>People in Sichuan province</a:t>
            </a:r>
          </a:p>
          <a:p>
            <a:pPr indent="-342900" lvl="0" marL="457200" rtl="0">
              <a:spcBef>
                <a:spcPts val="0"/>
              </a:spcBef>
              <a:buSzPct val="100000"/>
              <a:buFont typeface="Courier New"/>
              <a:buChar char="-"/>
            </a:pPr>
            <a:r>
              <a:rPr lang="en" sz="1800">
                <a:latin typeface="Courier New"/>
                <a:ea typeface="Courier New"/>
                <a:cs typeface="Courier New"/>
                <a:sym typeface="Courier New"/>
              </a:rPr>
              <a:t>Rescue workers</a:t>
            </a:r>
          </a:p>
          <a:p>
            <a:pPr indent="-342900" lvl="0" marL="457200" rtl="0">
              <a:spcBef>
                <a:spcPts val="0"/>
              </a:spcBef>
              <a:buSzPct val="100000"/>
              <a:buFont typeface="Playfair Display"/>
              <a:buChar char="-"/>
            </a:pPr>
            <a:r>
              <a:rPr lang="en" sz="1800">
                <a:latin typeface="Courier New"/>
                <a:ea typeface="Courier New"/>
                <a:cs typeface="Courier New"/>
                <a:sym typeface="Courier New"/>
              </a:rPr>
              <a:t>Elementary and high school student</a:t>
            </a: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8" name="Shape 148"/>
        <p:cNvGrpSpPr/>
        <p:nvPr/>
      </p:nvGrpSpPr>
      <p:grpSpPr>
        <a:xfrm>
          <a:off x="0" y="0"/>
          <a:ext cx="0" cy="0"/>
          <a:chOff x="0" y="0"/>
          <a:chExt cx="0" cy="0"/>
        </a:xfrm>
      </p:grpSpPr>
      <p:sp>
        <p:nvSpPr>
          <p:cNvPr id="149" name="Shape 149"/>
          <p:cNvSpPr txBox="1"/>
          <p:nvPr>
            <p:ph idx="1" type="body"/>
          </p:nvPr>
        </p:nvSpPr>
        <p:spPr>
          <a:xfrm>
            <a:off x="1251600" y="1305850"/>
            <a:ext cx="6640800" cy="2975400"/>
          </a:xfrm>
          <a:prstGeom prst="rect">
            <a:avLst/>
          </a:prstGeom>
        </p:spPr>
        <p:txBody>
          <a:bodyPr anchorCtr="0" anchor="t" bIns="91425" lIns="91425" rIns="91425" tIns="91425">
            <a:noAutofit/>
          </a:bodyPr>
          <a:lstStyle/>
          <a:p>
            <a:pPr indent="-228600" lvl="0" marL="457200" rtl="0">
              <a:spcBef>
                <a:spcPts val="0"/>
              </a:spcBef>
              <a:buFont typeface="Courier New"/>
            </a:pPr>
            <a:r>
              <a:rPr lang="en">
                <a:latin typeface="Courier New"/>
                <a:ea typeface="Courier New"/>
                <a:cs typeface="Courier New"/>
                <a:sym typeface="Courier New"/>
              </a:rPr>
              <a:t>They provided free online advertising about raising money for earthquake relief organisation</a:t>
            </a:r>
          </a:p>
          <a:p>
            <a:pPr lvl="0" rtl="0">
              <a:spcBef>
                <a:spcPts val="0"/>
              </a:spcBef>
              <a:buNone/>
            </a:pPr>
            <a:r>
              <a:t/>
            </a:r>
            <a:endParaRPr>
              <a:latin typeface="Courier New"/>
              <a:ea typeface="Courier New"/>
              <a:cs typeface="Courier New"/>
              <a:sym typeface="Courier New"/>
            </a:endParaRPr>
          </a:p>
          <a:p>
            <a:pPr indent="-228600" lvl="0" marL="457200" rtl="0">
              <a:spcBef>
                <a:spcPts val="0"/>
              </a:spcBef>
              <a:buFont typeface="Courier New"/>
            </a:pPr>
            <a:r>
              <a:rPr lang="en">
                <a:latin typeface="Courier New"/>
                <a:ea typeface="Courier New"/>
                <a:cs typeface="Courier New"/>
                <a:sym typeface="Courier New"/>
              </a:rPr>
              <a:t>They developing communication platform which helped in searching for supported resources, lost families, and charitable donations.</a:t>
            </a:r>
          </a:p>
          <a:p>
            <a:pPr lvl="0" rtl="0">
              <a:spcBef>
                <a:spcPts val="0"/>
              </a:spcBef>
              <a:buNone/>
            </a:pPr>
            <a:r>
              <a:t/>
            </a:r>
            <a:endParaRPr>
              <a:latin typeface="Courier New"/>
              <a:ea typeface="Courier New"/>
              <a:cs typeface="Courier New"/>
              <a:sym typeface="Courier New"/>
            </a:endParaRPr>
          </a:p>
          <a:p>
            <a:pPr indent="-228600" lvl="0" marL="457200">
              <a:spcBef>
                <a:spcPts val="0"/>
              </a:spcBef>
              <a:buFont typeface="Courier New"/>
            </a:pPr>
            <a:r>
              <a:rPr lang="en">
                <a:latin typeface="Courier New"/>
                <a:ea typeface="Courier New"/>
                <a:cs typeface="Courier New"/>
                <a:sym typeface="Courier New"/>
              </a:rPr>
              <a:t>Google map provided China’s State Bureau with surveying and mapping </a:t>
            </a:r>
            <a:r>
              <a:rPr lang="en">
                <a:solidFill>
                  <a:srgbClr val="444444"/>
                </a:solidFill>
                <a:latin typeface="Courier New"/>
                <a:ea typeface="Courier New"/>
                <a:cs typeface="Courier New"/>
                <a:sym typeface="Courier New"/>
              </a:rPr>
              <a:t>with satellite images of quake-affected regions</a:t>
            </a: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3" name="Shape 153"/>
        <p:cNvGrpSpPr/>
        <p:nvPr/>
      </p:nvGrpSpPr>
      <p:grpSpPr>
        <a:xfrm>
          <a:off x="0" y="0"/>
          <a:ext cx="0" cy="0"/>
          <a:chOff x="0" y="0"/>
          <a:chExt cx="0" cy="0"/>
        </a:xfrm>
      </p:grpSpPr>
      <p:sp>
        <p:nvSpPr>
          <p:cNvPr id="154" name="Shape 154"/>
          <p:cNvSpPr txBox="1"/>
          <p:nvPr>
            <p:ph idx="1" type="body"/>
          </p:nvPr>
        </p:nvSpPr>
        <p:spPr>
          <a:xfrm>
            <a:off x="2750400" y="1164100"/>
            <a:ext cx="3643200" cy="2816700"/>
          </a:xfrm>
          <a:prstGeom prst="rect">
            <a:avLst/>
          </a:prstGeom>
        </p:spPr>
        <p:txBody>
          <a:bodyPr anchorCtr="0" anchor="ctr" bIns="91425" lIns="91425" rIns="91425" tIns="91425">
            <a:noAutofit/>
          </a:bodyPr>
          <a:lstStyle/>
          <a:p>
            <a:pPr lvl="0" algn="l">
              <a:spcBef>
                <a:spcPts val="0"/>
              </a:spcBef>
              <a:buNone/>
            </a:pPr>
            <a:r>
              <a:rPr b="1" i="0" lang="en" sz="3000"/>
              <a:t>What is the impact of their socially responsible work on their business?</a:t>
            </a: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8" name="Shape 158"/>
        <p:cNvGrpSpPr/>
        <p:nvPr/>
      </p:nvGrpSpPr>
      <p:grpSpPr>
        <a:xfrm>
          <a:off x="0" y="0"/>
          <a:ext cx="0" cy="0"/>
          <a:chOff x="0" y="0"/>
          <a:chExt cx="0" cy="0"/>
        </a:xfrm>
      </p:grpSpPr>
      <p:sp>
        <p:nvSpPr>
          <p:cNvPr id="159" name="Shape 159"/>
          <p:cNvSpPr txBox="1"/>
          <p:nvPr/>
        </p:nvSpPr>
        <p:spPr>
          <a:xfrm>
            <a:off x="1908800" y="1200150"/>
            <a:ext cx="5166300" cy="2971800"/>
          </a:xfrm>
          <a:prstGeom prst="rect">
            <a:avLst/>
          </a:prstGeom>
          <a:noFill/>
          <a:ln>
            <a:noFill/>
          </a:ln>
        </p:spPr>
        <p:txBody>
          <a:bodyPr anchorCtr="0" anchor="t" bIns="91425" lIns="91425" rIns="91425" tIns="91425">
            <a:noAutofit/>
          </a:bodyPr>
          <a:lstStyle/>
          <a:p>
            <a:pPr lvl="0">
              <a:spcBef>
                <a:spcPts val="0"/>
              </a:spcBef>
              <a:buNone/>
            </a:pPr>
            <a:r>
              <a:rPr lang="en" sz="1800">
                <a:latin typeface="Playfair Display"/>
                <a:ea typeface="Playfair Display"/>
                <a:cs typeface="Playfair Display"/>
                <a:sym typeface="Playfair Display"/>
              </a:rPr>
              <a:t>From what they did, what benefit will company gain is</a:t>
            </a:r>
          </a:p>
          <a:p>
            <a:pPr lvl="0">
              <a:spcBef>
                <a:spcPts val="0"/>
              </a:spcBef>
              <a:buNone/>
            </a:pPr>
            <a:r>
              <a:t/>
            </a:r>
            <a:endParaRPr sz="1800">
              <a:latin typeface="Playfair Display"/>
              <a:ea typeface="Playfair Display"/>
              <a:cs typeface="Playfair Display"/>
              <a:sym typeface="Playfair Display"/>
            </a:endParaRPr>
          </a:p>
          <a:p>
            <a:pPr indent="-342900" lvl="0" marL="457200" rtl="0">
              <a:spcBef>
                <a:spcPts val="0"/>
              </a:spcBef>
              <a:buSzPct val="100000"/>
              <a:buFont typeface="Playfair Display"/>
              <a:buChar char="-"/>
            </a:pPr>
            <a:r>
              <a:rPr lang="en" sz="1800">
                <a:latin typeface="Playfair Display"/>
                <a:ea typeface="Playfair Display"/>
                <a:cs typeface="Playfair Display"/>
                <a:sym typeface="Playfair Display"/>
              </a:rPr>
              <a:t>A good image for their company</a:t>
            </a:r>
          </a:p>
          <a:p>
            <a:pPr lvl="0" rtl="0">
              <a:spcBef>
                <a:spcPts val="0"/>
              </a:spcBef>
              <a:buNone/>
            </a:pPr>
            <a:r>
              <a:t/>
            </a:r>
            <a:endParaRPr sz="1800">
              <a:latin typeface="Playfair Display"/>
              <a:ea typeface="Playfair Display"/>
              <a:cs typeface="Playfair Display"/>
              <a:sym typeface="Playfair Display"/>
            </a:endParaRPr>
          </a:p>
          <a:p>
            <a:pPr indent="-342900" lvl="0" marL="457200" rtl="0">
              <a:spcBef>
                <a:spcPts val="0"/>
              </a:spcBef>
              <a:buSzPct val="100000"/>
              <a:buFont typeface="Playfair Display"/>
              <a:buChar char="-"/>
            </a:pPr>
            <a:r>
              <a:rPr lang="en" sz="1800">
                <a:latin typeface="Playfair Display"/>
                <a:ea typeface="Playfair Display"/>
                <a:cs typeface="Playfair Display"/>
                <a:sym typeface="Playfair Display"/>
              </a:rPr>
              <a:t>More user in some of their function</a:t>
            </a:r>
          </a:p>
          <a:p>
            <a:pPr lvl="0" rtl="0">
              <a:spcBef>
                <a:spcPts val="0"/>
              </a:spcBef>
              <a:buNone/>
            </a:pPr>
            <a:r>
              <a:rPr lang="en" sz="1800">
                <a:latin typeface="Playfair Display"/>
                <a:ea typeface="Playfair Display"/>
                <a:cs typeface="Playfair Display"/>
                <a:sym typeface="Playfair Display"/>
              </a:rPr>
              <a:t> </a:t>
            </a:r>
          </a:p>
          <a:p>
            <a:pPr lvl="0" rtl="0">
              <a:spcBef>
                <a:spcPts val="0"/>
              </a:spcBef>
              <a:buNone/>
            </a:pPr>
            <a:r>
              <a:rPr lang="en" sz="1800">
                <a:latin typeface="Playfair Display"/>
                <a:ea typeface="Playfair Display"/>
                <a:cs typeface="Playfair Display"/>
                <a:sym typeface="Playfair Display"/>
              </a:rPr>
              <a:t>  		- Google map</a:t>
            </a:r>
          </a:p>
          <a:p>
            <a:pPr lvl="0" rtl="0">
              <a:spcBef>
                <a:spcPts val="0"/>
              </a:spcBef>
              <a:buNone/>
            </a:pPr>
            <a:r>
              <a:rPr lang="en" sz="1800">
                <a:latin typeface="Playfair Display"/>
                <a:ea typeface="Playfair Display"/>
                <a:cs typeface="Playfair Display"/>
                <a:sym typeface="Playfair Display"/>
              </a:rPr>
              <a:t>		- Google earth</a:t>
            </a:r>
          </a:p>
          <a:p>
            <a:pPr lvl="0">
              <a:spcBef>
                <a:spcPts val="0"/>
              </a:spcBef>
              <a:buNone/>
            </a:pPr>
            <a:r>
              <a:rPr lang="en" sz="1800">
                <a:latin typeface="Playfair Display"/>
                <a:ea typeface="Playfair Display"/>
                <a:cs typeface="Playfair Display"/>
                <a:sym typeface="Playfair Display"/>
              </a:rPr>
              <a:t>     		- Google news</a:t>
            </a: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3" name="Shape 163"/>
        <p:cNvGrpSpPr/>
        <p:nvPr/>
      </p:nvGrpSpPr>
      <p:grpSpPr>
        <a:xfrm>
          <a:off x="0" y="0"/>
          <a:ext cx="0" cy="0"/>
          <a:chOff x="0" y="0"/>
          <a:chExt cx="0" cy="0"/>
        </a:xfrm>
      </p:grpSpPr>
      <p:sp>
        <p:nvSpPr>
          <p:cNvPr id="164" name="Shape 164"/>
          <p:cNvSpPr txBox="1"/>
          <p:nvPr>
            <p:ph type="ctrTitle"/>
          </p:nvPr>
        </p:nvSpPr>
        <p:spPr>
          <a:xfrm>
            <a:off x="1962150" y="1171525"/>
            <a:ext cx="5219700" cy="2800500"/>
          </a:xfrm>
          <a:prstGeom prst="rect">
            <a:avLst/>
          </a:prstGeom>
        </p:spPr>
        <p:txBody>
          <a:bodyPr anchorCtr="0" anchor="ctr" bIns="91425" lIns="91425" rIns="91425" tIns="91425">
            <a:noAutofit/>
          </a:bodyPr>
          <a:lstStyle/>
          <a:p>
            <a:pPr lvl="0">
              <a:spcBef>
                <a:spcPts val="0"/>
              </a:spcBef>
              <a:buNone/>
            </a:pPr>
            <a:r>
              <a:rPr lang="en"/>
              <a:t>How can they build or expand their work</a:t>
            </a:r>
          </a:p>
        </p:txBody>
      </p:sp>
    </p:spTree>
  </p:cSld>
  <p:clrMapOvr>
    <a:masterClrMapping/>
  </p:clrMapOvr>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onstance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